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5"/>
  </p:notesMasterIdLst>
  <p:handoutMasterIdLst>
    <p:handoutMasterId r:id="rId16"/>
  </p:handoutMasterIdLst>
  <p:sldIdLst>
    <p:sldId id="385" r:id="rId5"/>
    <p:sldId id="533" r:id="rId6"/>
    <p:sldId id="559" r:id="rId7"/>
    <p:sldId id="561" r:id="rId8"/>
    <p:sldId id="556" r:id="rId9"/>
    <p:sldId id="558" r:id="rId10"/>
    <p:sldId id="551" r:id="rId11"/>
    <p:sldId id="552" r:id="rId12"/>
    <p:sldId id="553" r:id="rId13"/>
    <p:sldId id="562" r:id="rId14"/>
  </p:sldIdLst>
  <p:sldSz cx="6858000" cy="5143500"/>
  <p:notesSz cx="6858000" cy="9144000"/>
  <p:defaultTextStyle>
    <a:defPPr>
      <a:defRPr lang="en-US"/>
    </a:defPPr>
    <a:lvl1pPr algn="l" rtl="0" fontAlgn="base">
      <a:spcBef>
        <a:spcPct val="0"/>
      </a:spcBef>
      <a:spcAft>
        <a:spcPct val="0"/>
      </a:spcAft>
      <a:defRPr kern="1200">
        <a:solidFill>
          <a:schemeClr val="tx1"/>
        </a:solidFill>
        <a:latin typeface="Trebuchet MS"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Trebuchet MS"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Trebuchet MS"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Trebuchet MS"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Trebuchet MS" pitchFamily="34" charset="0"/>
        <a:ea typeface="MS PGothic" pitchFamily="34" charset="-128"/>
        <a:cs typeface="+mn-cs"/>
      </a:defRPr>
    </a:lvl5pPr>
    <a:lvl6pPr marL="2286000" algn="l" defTabSz="914400" rtl="0" eaLnBrk="1" latinLnBrk="0" hangingPunct="1">
      <a:defRPr kern="1200">
        <a:solidFill>
          <a:schemeClr val="tx1"/>
        </a:solidFill>
        <a:latin typeface="Trebuchet MS" pitchFamily="34" charset="0"/>
        <a:ea typeface="MS PGothic" pitchFamily="34" charset="-128"/>
        <a:cs typeface="+mn-cs"/>
      </a:defRPr>
    </a:lvl6pPr>
    <a:lvl7pPr marL="2743200" algn="l" defTabSz="914400" rtl="0" eaLnBrk="1" latinLnBrk="0" hangingPunct="1">
      <a:defRPr kern="1200">
        <a:solidFill>
          <a:schemeClr val="tx1"/>
        </a:solidFill>
        <a:latin typeface="Trebuchet MS" pitchFamily="34" charset="0"/>
        <a:ea typeface="MS PGothic" pitchFamily="34" charset="-128"/>
        <a:cs typeface="+mn-cs"/>
      </a:defRPr>
    </a:lvl7pPr>
    <a:lvl8pPr marL="3200400" algn="l" defTabSz="914400" rtl="0" eaLnBrk="1" latinLnBrk="0" hangingPunct="1">
      <a:defRPr kern="1200">
        <a:solidFill>
          <a:schemeClr val="tx1"/>
        </a:solidFill>
        <a:latin typeface="Trebuchet MS" pitchFamily="34" charset="0"/>
        <a:ea typeface="MS PGothic" pitchFamily="34" charset="-128"/>
        <a:cs typeface="+mn-cs"/>
      </a:defRPr>
    </a:lvl8pPr>
    <a:lvl9pPr marL="3657600" algn="l" defTabSz="914400" rtl="0" eaLnBrk="1" latinLnBrk="0" hangingPunct="1">
      <a:defRPr kern="1200">
        <a:solidFill>
          <a:schemeClr val="tx1"/>
        </a:solidFill>
        <a:latin typeface="Trebuchet MS" pitchFamily="34" charset="0"/>
        <a:ea typeface="MS PGothic"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C2D9F3"/>
    <a:srgbClr val="86B9E8"/>
    <a:srgbClr val="F4B739"/>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68"/>
    <p:restoredTop sz="89347" autoAdjust="0"/>
  </p:normalViewPr>
  <p:slideViewPr>
    <p:cSldViewPr>
      <p:cViewPr varScale="1">
        <p:scale>
          <a:sx n="114" d="100"/>
          <a:sy n="114" d="100"/>
        </p:scale>
        <p:origin x="1373" y="91"/>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lvl1pPr fontAlgn="auto">
              <a:spcBef>
                <a:spcPts val="0"/>
              </a:spcBef>
              <a:spcAft>
                <a:spcPts val="0"/>
              </a:spcAft>
              <a:defRPr>
                <a:latin typeface="+mn-lt"/>
                <a:ea typeface="+mn-ea"/>
                <a:cs typeface="+mn-cs"/>
              </a:defRPr>
            </a:lvl1pPr>
            <a:extLst/>
          </a:lstStyle>
          <a:p>
            <a:pPr>
              <a:defRPr/>
            </a:pPr>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79EBDFE2-140E-4013-917A-A04921F2FBCF}" type="datetimeFigureOut">
              <a:rPr lang="en-US"/>
              <a:pPr/>
              <a:t>12/23/2021</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lvl1pPr fontAlgn="auto">
              <a:spcBef>
                <a:spcPts val="0"/>
              </a:spcBef>
              <a:spcAft>
                <a:spcPts val="0"/>
              </a:spcAft>
              <a:defRPr>
                <a:latin typeface="+mn-lt"/>
                <a:ea typeface="+mn-ea"/>
                <a:cs typeface="+mn-cs"/>
              </a:defRPr>
            </a:lvl1pPr>
            <a:extLst/>
          </a:lstStyle>
          <a:p>
            <a:pPr>
              <a:defRPr/>
            </a:pPr>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A65CDF2B-95BA-446D-86B2-CCC609C43C00}" type="slidenum">
              <a:rPr lang="en-US"/>
              <a:pPr/>
              <a:t>‹#›</a:t>
            </a:fld>
            <a:endParaRPr lang="en-US"/>
          </a:p>
        </p:txBody>
      </p:sp>
    </p:spTree>
    <p:extLst>
      <p:ext uri="{BB962C8B-B14F-4D97-AF65-F5344CB8AC3E}">
        <p14:creationId xmlns:p14="http://schemas.microsoft.com/office/powerpoint/2010/main" val="31589661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lvl1pPr fontAlgn="auto">
              <a:spcBef>
                <a:spcPts val="0"/>
              </a:spcBef>
              <a:spcAft>
                <a:spcPts val="0"/>
              </a:spcAft>
              <a:defRPr>
                <a:latin typeface="+mn-lt"/>
                <a:ea typeface="+mn-ea"/>
                <a:cs typeface="+mn-cs"/>
              </a:defRPr>
            </a:lvl1pPr>
            <a:extLst/>
          </a:lstStyle>
          <a:p>
            <a:pPr>
              <a:defRPr/>
            </a:pPr>
            <a:endParaRPr lang="en-US"/>
          </a:p>
        </p:txBody>
      </p:sp>
      <p:sp>
        <p:nvSpPr>
          <p:cNvPr id="3" name="Rectangle 3"/>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FE31B93F-6B2F-44AC-972A-571A3CE4E138}" type="datetimeFigureOut">
              <a:rPr lang="en-US"/>
              <a:pPr/>
              <a:t>12/23/2021</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p>
            <a:pPr lvl="0"/>
            <a:endParaRPr lang="en-US" noProof="0"/>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Rectangle 6"/>
          <p:cNvSpPr>
            <a:spLocks noGrp="1"/>
          </p:cNvSpPr>
          <p:nvPr>
            <p:ph type="ftr" sz="quarter" idx="4"/>
          </p:nvPr>
        </p:nvSpPr>
        <p:spPr>
          <a:xfrm>
            <a:off x="0" y="8685213"/>
            <a:ext cx="2971800" cy="457200"/>
          </a:xfrm>
          <a:prstGeom prst="rect">
            <a:avLst/>
          </a:prstGeom>
        </p:spPr>
        <p:txBody>
          <a:bodyPr vert="horz"/>
          <a:lstStyle>
            <a:lvl1pPr fontAlgn="auto">
              <a:spcBef>
                <a:spcPts val="0"/>
              </a:spcBef>
              <a:spcAft>
                <a:spcPts val="0"/>
              </a:spcAft>
              <a:defRPr>
                <a:latin typeface="+mn-lt"/>
                <a:ea typeface="+mn-ea"/>
                <a:cs typeface="+mn-cs"/>
              </a:defRPr>
            </a:lvl1pPr>
            <a:extLst/>
          </a:lstStyle>
          <a:p>
            <a:pPr>
              <a:defRPr/>
            </a:pPr>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01BCB7CE-BC23-4475-9002-356EE8D57BED}" type="slidenum">
              <a:rPr lang="en-US"/>
              <a:pPr/>
              <a:t>‹#›</a:t>
            </a:fld>
            <a:endParaRPr lang="en-US"/>
          </a:p>
        </p:txBody>
      </p:sp>
    </p:spTree>
    <p:extLst>
      <p:ext uri="{BB962C8B-B14F-4D97-AF65-F5344CB8AC3E}">
        <p14:creationId xmlns:p14="http://schemas.microsoft.com/office/powerpoint/2010/main" val="50579261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a:p>
        </p:txBody>
      </p:sp>
      <p:sp>
        <p:nvSpPr>
          <p:cNvPr id="21507" name="Rectangl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rebuchet MS" pitchFamily="34" charset="0"/>
                <a:ea typeface="MS PGothic" pitchFamily="34" charset="-128"/>
              </a:defRPr>
            </a:lvl1pPr>
            <a:lvl2pPr marL="742950" indent="-285750" eaLnBrk="0" hangingPunct="0">
              <a:defRPr sz="2400">
                <a:solidFill>
                  <a:schemeClr val="tx1"/>
                </a:solidFill>
                <a:latin typeface="Trebuchet MS" pitchFamily="34" charset="0"/>
                <a:ea typeface="MS PGothic" pitchFamily="34" charset="-128"/>
              </a:defRPr>
            </a:lvl2pPr>
            <a:lvl3pPr marL="1143000" indent="-228600" eaLnBrk="0" hangingPunct="0">
              <a:defRPr sz="2400">
                <a:solidFill>
                  <a:schemeClr val="tx1"/>
                </a:solidFill>
                <a:latin typeface="Trebuchet MS" pitchFamily="34" charset="0"/>
                <a:ea typeface="MS PGothic" pitchFamily="34" charset="-128"/>
              </a:defRPr>
            </a:lvl3pPr>
            <a:lvl4pPr marL="1600200" indent="-228600" eaLnBrk="0" hangingPunct="0">
              <a:defRPr sz="2400">
                <a:solidFill>
                  <a:schemeClr val="tx1"/>
                </a:solidFill>
                <a:latin typeface="Trebuchet MS" pitchFamily="34" charset="0"/>
                <a:ea typeface="MS PGothic" pitchFamily="34" charset="-128"/>
              </a:defRPr>
            </a:lvl4pPr>
            <a:lvl5pPr marL="2057400" indent="-228600" eaLnBrk="0" hangingPunct="0">
              <a:defRPr sz="2400">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rebuchet MS" pitchFamily="34" charset="0"/>
                <a:ea typeface="MS PGothic" pitchFamily="34" charset="-128"/>
              </a:defRPr>
            </a:lvl9pPr>
          </a:lstStyle>
          <a:p>
            <a:pPr eaLnBrk="1" hangingPunct="1"/>
            <a:fld id="{753412E2-4C4C-45A5-80AD-F9A1758FB5EA}" type="slidenum">
              <a:rPr lang="en-US" altLang="en-US" sz="1800">
                <a:solidFill>
                  <a:prstClr val="black"/>
                </a:solidFill>
                <a:latin typeface="Calibri" pitchFamily="34" charset="0"/>
              </a:rPr>
              <a:pPr eaLnBrk="1" hangingPunct="1"/>
              <a:t>1</a:t>
            </a:fld>
            <a:endParaRPr lang="en-US" altLang="en-US" sz="1800">
              <a:solidFill>
                <a:prstClr val="black"/>
              </a:solidFill>
              <a:latin typeface="Calibri" pitchFamily="34" charset="0"/>
            </a:endParaRPr>
          </a:p>
        </p:txBody>
      </p:sp>
    </p:spTree>
    <p:extLst>
      <p:ext uri="{BB962C8B-B14F-4D97-AF65-F5344CB8AC3E}">
        <p14:creationId xmlns:p14="http://schemas.microsoft.com/office/powerpoint/2010/main" val="14197747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4" name="Rectangle 10"/>
          <p:cNvSpPr/>
          <p:nvPr/>
        </p:nvSpPr>
        <p:spPr>
          <a:xfrm>
            <a:off x="0" y="2628900"/>
            <a:ext cx="6858000" cy="857250"/>
          </a:xfrm>
          <a:prstGeom prst="rect">
            <a:avLst/>
          </a:prstGeom>
          <a:solidFill>
            <a:schemeClr val="accent6"/>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5" name="Rectangle 10"/>
          <p:cNvSpPr/>
          <p:nvPr/>
        </p:nvSpPr>
        <p:spPr>
          <a:xfrm>
            <a:off x="0" y="0"/>
            <a:ext cx="6858000" cy="3028950"/>
          </a:xfrm>
          <a:prstGeom prst="rect">
            <a:avLst/>
          </a:prstGeom>
          <a:solidFill>
            <a:srgbClr val="5F5F5F"/>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3484963"/>
            <a:ext cx="6858000" cy="20240"/>
          </a:xfrm>
          <a:prstGeom prst="rect">
            <a:avLst/>
          </a:prstGeom>
          <a:solidFill>
            <a:srgbClr val="5F5F5F"/>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pic>
        <p:nvPicPr>
          <p:cNvPr id="7" name="Picture 15" descr="PlanningTransparent.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5429251" y="3662362"/>
            <a:ext cx="1266825"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p:cNvSpPr>
          <p:nvPr>
            <p:ph type="ctrTitle"/>
          </p:nvPr>
        </p:nvSpPr>
        <p:spPr>
          <a:xfrm>
            <a:off x="171450" y="3086100"/>
            <a:ext cx="5429250" cy="400050"/>
          </a:xfrm>
          <a:noFill/>
        </p:spPr>
        <p:txBody>
          <a:bodyPr vert="horz"/>
          <a:lstStyle>
            <a:lvl1pPr algn="l">
              <a:defRPr sz="1125" b="0" cap="all" spc="85" baseline="0">
                <a:solidFill>
                  <a:schemeClr val="bg1"/>
                </a:solidFill>
              </a:defRPr>
            </a:lvl1pPr>
            <a:extLst/>
          </a:lstStyle>
          <a:p>
            <a:r>
              <a:rPr lang="en-US"/>
              <a:t>Click to edit Master title style</a:t>
            </a:r>
            <a:endParaRPr lang="en-US" dirty="0"/>
          </a:p>
        </p:txBody>
      </p:sp>
      <p:sp>
        <p:nvSpPr>
          <p:cNvPr id="3" name="Rectangle 3"/>
          <p:cNvSpPr>
            <a:spLocks noGrp="1"/>
          </p:cNvSpPr>
          <p:nvPr>
            <p:ph type="subTitle" idx="1"/>
          </p:nvPr>
        </p:nvSpPr>
        <p:spPr>
          <a:xfrm>
            <a:off x="171450" y="3529584"/>
            <a:ext cx="5200650" cy="171450"/>
          </a:xfrm>
          <a:solidFill>
            <a:schemeClr val="bg1"/>
          </a:solidFill>
        </p:spPr>
        <p:txBody>
          <a:bodyPr>
            <a:noAutofit/>
          </a:bodyPr>
          <a:lstStyle>
            <a:lvl1pPr marL="0" indent="0" algn="l">
              <a:buNone/>
              <a:defRPr sz="788" b="1">
                <a:solidFill>
                  <a:schemeClr val="tx1"/>
                </a:solidFill>
              </a:defRPr>
            </a:lvl1pPr>
            <a:lvl2pPr marL="257175" indent="0" algn="ctr">
              <a:buNone/>
            </a:lvl2pPr>
            <a:lvl3pPr marL="514350" indent="0" algn="ctr">
              <a:buNone/>
            </a:lvl3pPr>
            <a:lvl4pPr marL="771525" indent="0" algn="ctr">
              <a:buNone/>
            </a:lvl4pPr>
            <a:lvl5pPr marL="1028700" indent="0" algn="ctr">
              <a:buNone/>
            </a:lvl5pPr>
            <a:lvl6pPr marL="1285875" indent="0" algn="ctr">
              <a:buNone/>
            </a:lvl6pPr>
            <a:lvl7pPr marL="1543050" indent="0" algn="ctr">
              <a:buNone/>
            </a:lvl7pPr>
            <a:lvl8pPr marL="1800225" indent="0" algn="ctr">
              <a:buNone/>
            </a:lvl8pPr>
            <a:lvl9pPr marL="2057400" indent="0" algn="ctr">
              <a:buNone/>
            </a:lvl9pPr>
            <a:extLst/>
          </a:lstStyle>
          <a:p>
            <a:r>
              <a:rPr lang="en-US" dirty="0"/>
              <a:t>Click to edit Master subtitle style</a:t>
            </a:r>
          </a:p>
        </p:txBody>
      </p:sp>
      <p:sp>
        <p:nvSpPr>
          <p:cNvPr id="8" name="Rectangle 15"/>
          <p:cNvSpPr>
            <a:spLocks noGrp="1"/>
          </p:cNvSpPr>
          <p:nvPr>
            <p:ph type="sldNum" sz="quarter" idx="10"/>
          </p:nvPr>
        </p:nvSpPr>
        <p:spPr>
          <a:xfrm>
            <a:off x="4857754" y="4857750"/>
            <a:ext cx="765572" cy="228600"/>
          </a:xfrm>
        </p:spPr>
        <p:txBody>
          <a:bodyPr/>
          <a:lstStyle>
            <a:lvl1pPr>
              <a:defRPr/>
            </a:lvl1pPr>
          </a:lstStyle>
          <a:p>
            <a:fld id="{EA4BFFD5-BC6A-499A-99B1-56BAB1D102FD}" type="slidenum">
              <a:rPr lang="en-US"/>
              <a:pPr/>
              <a:t>‹#›</a:t>
            </a:fld>
            <a:endParaRPr lang="en-US"/>
          </a:p>
        </p:txBody>
      </p:sp>
      <p:sp>
        <p:nvSpPr>
          <p:cNvPr id="9" name="Rectangle 16"/>
          <p:cNvSpPr>
            <a:spLocks noGrp="1"/>
          </p:cNvSpPr>
          <p:nvPr>
            <p:ph type="ftr" sz="quarter" idx="11"/>
          </p:nvPr>
        </p:nvSpPr>
        <p:spPr/>
        <p:txBody>
          <a:bodyPr/>
          <a:lstStyle>
            <a:lvl1pPr>
              <a:defRPr/>
            </a:lvl1pPr>
            <a:extLst/>
          </a:lstStyle>
          <a:p>
            <a:pPr>
              <a:defRPr/>
            </a:pPr>
            <a:r>
              <a:rPr lang="en-US"/>
              <a:t>Baltimore City Department of Planning</a:t>
            </a:r>
          </a:p>
        </p:txBody>
      </p:sp>
      <p:sp>
        <p:nvSpPr>
          <p:cNvPr id="10" name="Date Placeholder 9"/>
          <p:cNvSpPr>
            <a:spLocks noGrp="1"/>
          </p:cNvSpPr>
          <p:nvPr>
            <p:ph type="dt" sz="half" idx="12"/>
          </p:nvPr>
        </p:nvSpPr>
        <p:spPr>
          <a:xfrm>
            <a:off x="171450" y="4857750"/>
            <a:ext cx="1200150" cy="228600"/>
          </a:xfrm>
        </p:spPr>
        <p:txBody>
          <a:bodyPr anchor="ctr"/>
          <a:lstStyle>
            <a:lvl1pPr algn="l">
              <a:defRPr>
                <a:solidFill>
                  <a:srgbClr val="A0A0A0"/>
                </a:solidFill>
              </a:defRPr>
            </a:lvl1pPr>
            <a:extLst/>
          </a:lstStyle>
          <a:p>
            <a:pPr>
              <a:defRPr/>
            </a:pPr>
            <a:endParaRPr lang="en-US" dirty="0"/>
          </a:p>
        </p:txBody>
      </p:sp>
    </p:spTree>
    <p:extLst>
      <p:ext uri="{BB962C8B-B14F-4D97-AF65-F5344CB8AC3E}">
        <p14:creationId xmlns:p14="http://schemas.microsoft.com/office/powerpoint/2010/main" val="28554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p>
            <a:r>
              <a:rPr lang="en-US"/>
              <a:t>Click to edit Master title style</a:t>
            </a:r>
            <a:endParaRPr lang="en-US" dirty="0"/>
          </a:p>
        </p:txBody>
      </p:sp>
      <p:sp>
        <p:nvSpPr>
          <p:cNvPr id="13" name="Rectangle 8"/>
          <p:cNvSpPr>
            <a:spLocks noGrp="1"/>
          </p:cNvSpPr>
          <p:nvPr>
            <p:ph type="body" sz="quarter" idx="13"/>
          </p:nvPr>
        </p:nvSpPr>
        <p:spPr>
          <a:xfrm>
            <a:off x="228600" y="285750"/>
            <a:ext cx="6057900"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15" name="Rectangle 11"/>
          <p:cNvSpPr>
            <a:spLocks noGrp="1"/>
          </p:cNvSpPr>
          <p:nvPr>
            <p:ph sz="quarter" idx="15"/>
          </p:nvPr>
        </p:nvSpPr>
        <p:spPr>
          <a:xfrm>
            <a:off x="226314" y="628650"/>
            <a:ext cx="6055614" cy="18585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8"/>
          <p:cNvSpPr>
            <a:spLocks noGrp="1"/>
          </p:cNvSpPr>
          <p:nvPr>
            <p:ph type="body" sz="quarter" idx="16"/>
          </p:nvPr>
        </p:nvSpPr>
        <p:spPr>
          <a:xfrm>
            <a:off x="226314" y="2489454"/>
            <a:ext cx="2974086"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18" name="Rectangle 11"/>
          <p:cNvSpPr>
            <a:spLocks noGrp="1"/>
          </p:cNvSpPr>
          <p:nvPr>
            <p:ph sz="quarter" idx="17"/>
          </p:nvPr>
        </p:nvSpPr>
        <p:spPr>
          <a:xfrm>
            <a:off x="226314" y="2857500"/>
            <a:ext cx="2974086" cy="1833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Rectangle 8"/>
          <p:cNvSpPr>
            <a:spLocks noGrp="1"/>
          </p:cNvSpPr>
          <p:nvPr>
            <p:ph type="body" sz="quarter" idx="20"/>
          </p:nvPr>
        </p:nvSpPr>
        <p:spPr>
          <a:xfrm>
            <a:off x="3312414" y="2489454"/>
            <a:ext cx="2974086"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23" name="Rectangle 11"/>
          <p:cNvSpPr>
            <a:spLocks noGrp="1"/>
          </p:cNvSpPr>
          <p:nvPr>
            <p:ph sz="quarter" idx="21"/>
          </p:nvPr>
        </p:nvSpPr>
        <p:spPr>
          <a:xfrm>
            <a:off x="3312414" y="2857500"/>
            <a:ext cx="2974086" cy="1833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20"/>
          <p:cNvSpPr>
            <a:spLocks noGrp="1"/>
          </p:cNvSpPr>
          <p:nvPr>
            <p:ph type="sldNum" sz="quarter" idx="22"/>
          </p:nvPr>
        </p:nvSpPr>
        <p:spPr/>
        <p:txBody>
          <a:bodyPr/>
          <a:lstStyle>
            <a:lvl1pPr>
              <a:defRPr/>
            </a:lvl1pPr>
          </a:lstStyle>
          <a:p>
            <a:fld id="{9720672E-6D84-4EEF-94AA-2816EDE45882}" type="slidenum">
              <a:rPr lang="en-US"/>
              <a:pPr/>
              <a:t>‹#›</a:t>
            </a:fld>
            <a:endParaRPr lang="en-US"/>
          </a:p>
        </p:txBody>
      </p:sp>
      <p:sp>
        <p:nvSpPr>
          <p:cNvPr id="10" name="Rectangle 22"/>
          <p:cNvSpPr>
            <a:spLocks noGrp="1"/>
          </p:cNvSpPr>
          <p:nvPr>
            <p:ph type="ftr" sz="quarter" idx="23"/>
          </p:nvPr>
        </p:nvSpPr>
        <p:spPr/>
        <p:txBody>
          <a:bodyPr/>
          <a:lstStyle>
            <a:lvl1pPr>
              <a:defRPr/>
            </a:lvl1pPr>
            <a:extLst/>
          </a:lstStyle>
          <a:p>
            <a:pPr>
              <a:defRPr/>
            </a:pPr>
            <a:r>
              <a:rPr lang="en-US"/>
              <a:t>Baltimore City Department of Planning</a:t>
            </a:r>
          </a:p>
        </p:txBody>
      </p:sp>
    </p:spTree>
    <p:extLst>
      <p:ext uri="{BB962C8B-B14F-4D97-AF65-F5344CB8AC3E}">
        <p14:creationId xmlns:p14="http://schemas.microsoft.com/office/powerpoint/2010/main" val="315135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p>
            <a:r>
              <a:rPr lang="en-US"/>
              <a:t>Click to edit Master title style</a:t>
            </a:r>
          </a:p>
        </p:txBody>
      </p:sp>
      <p:sp>
        <p:nvSpPr>
          <p:cNvPr id="16" name="Rectangle 8"/>
          <p:cNvSpPr>
            <a:spLocks noGrp="1"/>
          </p:cNvSpPr>
          <p:nvPr>
            <p:ph type="body" sz="quarter" idx="13"/>
          </p:nvPr>
        </p:nvSpPr>
        <p:spPr>
          <a:xfrm>
            <a:off x="228600" y="285750"/>
            <a:ext cx="2971800"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17" name="Rectangle 11"/>
          <p:cNvSpPr>
            <a:spLocks noGrp="1"/>
          </p:cNvSpPr>
          <p:nvPr>
            <p:ph sz="quarter" idx="15"/>
          </p:nvPr>
        </p:nvSpPr>
        <p:spPr>
          <a:xfrm>
            <a:off x="228600" y="628650"/>
            <a:ext cx="2971800" cy="18585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Rectangle 8"/>
          <p:cNvSpPr>
            <a:spLocks noGrp="1"/>
          </p:cNvSpPr>
          <p:nvPr>
            <p:ph type="body" sz="quarter" idx="16"/>
          </p:nvPr>
        </p:nvSpPr>
        <p:spPr>
          <a:xfrm>
            <a:off x="226314" y="2489454"/>
            <a:ext cx="2974086"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20" name="Rectangle 11"/>
          <p:cNvSpPr>
            <a:spLocks noGrp="1"/>
          </p:cNvSpPr>
          <p:nvPr>
            <p:ph sz="quarter" idx="17"/>
          </p:nvPr>
        </p:nvSpPr>
        <p:spPr>
          <a:xfrm>
            <a:off x="226314" y="2857500"/>
            <a:ext cx="2974086" cy="1833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Rectangle 8"/>
          <p:cNvSpPr>
            <a:spLocks noGrp="1"/>
          </p:cNvSpPr>
          <p:nvPr>
            <p:ph type="body" sz="quarter" idx="18"/>
          </p:nvPr>
        </p:nvSpPr>
        <p:spPr>
          <a:xfrm>
            <a:off x="3314700" y="285750"/>
            <a:ext cx="2971800"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24" name="Rectangle 11"/>
          <p:cNvSpPr>
            <a:spLocks noGrp="1"/>
          </p:cNvSpPr>
          <p:nvPr>
            <p:ph sz="quarter" idx="19"/>
          </p:nvPr>
        </p:nvSpPr>
        <p:spPr>
          <a:xfrm>
            <a:off x="3314700" y="628650"/>
            <a:ext cx="2971800" cy="18585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Rectangle 8"/>
          <p:cNvSpPr>
            <a:spLocks noGrp="1"/>
          </p:cNvSpPr>
          <p:nvPr>
            <p:ph type="body" sz="quarter" idx="20"/>
          </p:nvPr>
        </p:nvSpPr>
        <p:spPr>
          <a:xfrm>
            <a:off x="3312414" y="2489454"/>
            <a:ext cx="2974086"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26" name="Rectangle 11"/>
          <p:cNvSpPr>
            <a:spLocks noGrp="1"/>
          </p:cNvSpPr>
          <p:nvPr>
            <p:ph sz="quarter" idx="21"/>
          </p:nvPr>
        </p:nvSpPr>
        <p:spPr>
          <a:xfrm>
            <a:off x="3312414" y="2857500"/>
            <a:ext cx="2974086" cy="1833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27"/>
          <p:cNvSpPr>
            <a:spLocks noGrp="1"/>
          </p:cNvSpPr>
          <p:nvPr>
            <p:ph type="sldNum" sz="quarter" idx="22"/>
          </p:nvPr>
        </p:nvSpPr>
        <p:spPr/>
        <p:txBody>
          <a:bodyPr/>
          <a:lstStyle>
            <a:lvl1pPr>
              <a:defRPr/>
            </a:lvl1pPr>
          </a:lstStyle>
          <a:p>
            <a:fld id="{6FE45514-96AF-4CFD-BDDB-39204D9E8250}" type="slidenum">
              <a:rPr lang="en-US"/>
              <a:pPr/>
              <a:t>‹#›</a:t>
            </a:fld>
            <a:endParaRPr lang="en-US"/>
          </a:p>
        </p:txBody>
      </p:sp>
      <p:sp>
        <p:nvSpPr>
          <p:cNvPr id="12" name="Rectangle 28"/>
          <p:cNvSpPr>
            <a:spLocks noGrp="1"/>
          </p:cNvSpPr>
          <p:nvPr>
            <p:ph type="ftr" sz="quarter" idx="23"/>
          </p:nvPr>
        </p:nvSpPr>
        <p:spPr/>
        <p:txBody>
          <a:bodyPr/>
          <a:lstStyle>
            <a:lvl1pPr>
              <a:defRPr/>
            </a:lvl1pPr>
            <a:extLst/>
          </a:lstStyle>
          <a:p>
            <a:pPr>
              <a:defRPr/>
            </a:pPr>
            <a:r>
              <a:rPr lang="en-US"/>
              <a:t>Baltimore City Department of Planning</a:t>
            </a:r>
          </a:p>
        </p:txBody>
      </p:sp>
    </p:spTree>
    <p:extLst>
      <p:ext uri="{BB962C8B-B14F-4D97-AF65-F5344CB8AC3E}">
        <p14:creationId xmlns:p14="http://schemas.microsoft.com/office/powerpoint/2010/main" val="3127636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p>
            <a:r>
              <a:rPr lang="en-US"/>
              <a:t>Click to edit Master title style</a:t>
            </a:r>
          </a:p>
        </p:txBody>
      </p:sp>
      <p:sp>
        <p:nvSpPr>
          <p:cNvPr id="10" name="Rectangle 8"/>
          <p:cNvSpPr>
            <a:spLocks noGrp="1"/>
          </p:cNvSpPr>
          <p:nvPr>
            <p:ph type="body" sz="quarter" idx="14"/>
          </p:nvPr>
        </p:nvSpPr>
        <p:spPr>
          <a:xfrm>
            <a:off x="3314700" y="285750"/>
            <a:ext cx="2971800" cy="342900"/>
          </a:xfrm>
          <a:solidFill>
            <a:schemeClr val="accent6"/>
          </a:solidFill>
        </p:spPr>
        <p:txBody>
          <a:bodyPr anchor="ctr"/>
          <a:lstStyle>
            <a:lvl1pPr>
              <a:defRPr sz="900" b="1" baseline="0">
                <a:solidFill>
                  <a:schemeClr val="bg1"/>
                </a:solidFill>
              </a:defRPr>
            </a:lvl1pPr>
            <a:extLst/>
          </a:lstStyle>
          <a:p>
            <a:pPr lvl="0"/>
            <a:r>
              <a:rPr lang="en-US"/>
              <a:t>Click to edit Master text styles</a:t>
            </a:r>
          </a:p>
        </p:txBody>
      </p:sp>
      <p:sp>
        <p:nvSpPr>
          <p:cNvPr id="8" name="Rectangle 11"/>
          <p:cNvSpPr>
            <a:spLocks noGrp="1"/>
          </p:cNvSpPr>
          <p:nvPr>
            <p:ph sz="quarter" idx="16"/>
          </p:nvPr>
        </p:nvSpPr>
        <p:spPr>
          <a:xfrm>
            <a:off x="3314700" y="628650"/>
            <a:ext cx="2971800" cy="112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Rectangle 8"/>
          <p:cNvSpPr>
            <a:spLocks noGrp="1"/>
          </p:cNvSpPr>
          <p:nvPr>
            <p:ph type="body" sz="quarter" idx="13"/>
          </p:nvPr>
        </p:nvSpPr>
        <p:spPr>
          <a:xfrm>
            <a:off x="228600" y="285750"/>
            <a:ext cx="2974086" cy="342900"/>
          </a:xfrm>
          <a:solidFill>
            <a:schemeClr val="accent6"/>
          </a:solidFill>
        </p:spPr>
        <p:txBody>
          <a:bodyPr anchor="ctr">
            <a:normAutofit/>
          </a:bodyPr>
          <a:lstStyle>
            <a:lvl1pPr>
              <a:defRPr sz="900" b="1" baseline="0">
                <a:solidFill>
                  <a:schemeClr val="bg1"/>
                </a:solidFill>
              </a:defRPr>
            </a:lvl1pPr>
            <a:extLst/>
          </a:lstStyle>
          <a:p>
            <a:pPr lvl="0"/>
            <a:r>
              <a:rPr lang="en-US"/>
              <a:t>Click to edit Master text styles</a:t>
            </a:r>
          </a:p>
        </p:txBody>
      </p:sp>
      <p:sp>
        <p:nvSpPr>
          <p:cNvPr id="20" name="Rectangle 11"/>
          <p:cNvSpPr>
            <a:spLocks noGrp="1"/>
          </p:cNvSpPr>
          <p:nvPr>
            <p:ph sz="quarter" idx="15"/>
          </p:nvPr>
        </p:nvSpPr>
        <p:spPr>
          <a:xfrm>
            <a:off x="228600" y="628650"/>
            <a:ext cx="2971800" cy="4057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8"/>
          <p:cNvSpPr>
            <a:spLocks noGrp="1"/>
          </p:cNvSpPr>
          <p:nvPr>
            <p:ph type="body" sz="quarter" idx="17"/>
          </p:nvPr>
        </p:nvSpPr>
        <p:spPr>
          <a:xfrm>
            <a:off x="3312414" y="1755648"/>
            <a:ext cx="2971800"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13" name="Rectangle 11"/>
          <p:cNvSpPr>
            <a:spLocks noGrp="1"/>
          </p:cNvSpPr>
          <p:nvPr>
            <p:ph sz="quarter" idx="18"/>
          </p:nvPr>
        </p:nvSpPr>
        <p:spPr>
          <a:xfrm>
            <a:off x="3312414" y="2114550"/>
            <a:ext cx="2971800" cy="11087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8"/>
          <p:cNvSpPr>
            <a:spLocks noGrp="1"/>
          </p:cNvSpPr>
          <p:nvPr>
            <p:ph type="body" sz="quarter" idx="19"/>
          </p:nvPr>
        </p:nvSpPr>
        <p:spPr>
          <a:xfrm>
            <a:off x="3314700" y="3218688"/>
            <a:ext cx="2971800"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15" name="Rectangle 11"/>
          <p:cNvSpPr>
            <a:spLocks noGrp="1"/>
          </p:cNvSpPr>
          <p:nvPr>
            <p:ph sz="quarter" idx="20"/>
          </p:nvPr>
        </p:nvSpPr>
        <p:spPr>
          <a:xfrm>
            <a:off x="3314700" y="3600450"/>
            <a:ext cx="2971800" cy="108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4"/>
          <p:cNvSpPr>
            <a:spLocks noGrp="1"/>
          </p:cNvSpPr>
          <p:nvPr>
            <p:ph type="dt" sz="half" idx="21"/>
          </p:nvPr>
        </p:nvSpPr>
        <p:spPr/>
        <p:txBody>
          <a:bodyPr/>
          <a:lstStyle>
            <a:lvl1pPr>
              <a:defRPr/>
            </a:lvl1pPr>
          </a:lstStyle>
          <a:p>
            <a:pPr>
              <a:defRPr/>
            </a:pPr>
            <a:endParaRPr lang="en-US" dirty="0"/>
          </a:p>
        </p:txBody>
      </p:sp>
      <p:sp>
        <p:nvSpPr>
          <p:cNvPr id="16" name="Rectangle 6"/>
          <p:cNvSpPr>
            <a:spLocks noGrp="1"/>
          </p:cNvSpPr>
          <p:nvPr>
            <p:ph type="sldNum" sz="quarter" idx="22"/>
          </p:nvPr>
        </p:nvSpPr>
        <p:spPr/>
        <p:txBody>
          <a:bodyPr/>
          <a:lstStyle>
            <a:lvl1pPr>
              <a:defRPr/>
            </a:lvl1pPr>
          </a:lstStyle>
          <a:p>
            <a:fld id="{DDEA064F-99A6-4E7B-B930-68D99B245374}" type="slidenum">
              <a:rPr lang="en-US"/>
              <a:pPr/>
              <a:t>‹#›</a:t>
            </a:fld>
            <a:endParaRPr lang="en-US"/>
          </a:p>
        </p:txBody>
      </p:sp>
      <p:sp>
        <p:nvSpPr>
          <p:cNvPr id="17" name="Rectangle 12"/>
          <p:cNvSpPr>
            <a:spLocks noGrp="1"/>
          </p:cNvSpPr>
          <p:nvPr>
            <p:ph type="ftr" sz="quarter" idx="23"/>
          </p:nvPr>
        </p:nvSpPr>
        <p:spPr/>
        <p:txBody>
          <a:bodyPr/>
          <a:lstStyle>
            <a:lvl1pPr>
              <a:defRPr/>
            </a:lvl1pPr>
          </a:lstStyle>
          <a:p>
            <a:pPr>
              <a:defRPr/>
            </a:pPr>
            <a:r>
              <a:rPr lang="en-US"/>
              <a:t>Baltimore City Department of Planning</a:t>
            </a:r>
          </a:p>
        </p:txBody>
      </p:sp>
    </p:spTree>
    <p:extLst>
      <p:ext uri="{BB962C8B-B14F-4D97-AF65-F5344CB8AC3E}">
        <p14:creationId xmlns:p14="http://schemas.microsoft.com/office/powerpoint/2010/main" val="136151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p>
        </p:txBody>
      </p:sp>
      <p:sp>
        <p:nvSpPr>
          <p:cNvPr id="18" name="Rectangle 8"/>
          <p:cNvSpPr>
            <a:spLocks noGrp="1"/>
          </p:cNvSpPr>
          <p:nvPr>
            <p:ph type="body" sz="quarter" idx="13"/>
          </p:nvPr>
        </p:nvSpPr>
        <p:spPr>
          <a:xfrm>
            <a:off x="3312414" y="285750"/>
            <a:ext cx="2974086" cy="342900"/>
          </a:xfrm>
          <a:solidFill>
            <a:schemeClr val="accent6"/>
          </a:solidFill>
        </p:spPr>
        <p:txBody>
          <a:bodyPr anchor="ctr"/>
          <a:lstStyle>
            <a:lvl1pPr>
              <a:defRPr sz="900" b="1">
                <a:solidFill>
                  <a:schemeClr val="bg1"/>
                </a:solidFill>
              </a:defRPr>
            </a:lvl1pPr>
            <a:extLst/>
          </a:lstStyle>
          <a:p>
            <a:pPr lvl="0"/>
            <a:r>
              <a:rPr lang="en-US"/>
              <a:t>Click to edit Master text styles</a:t>
            </a:r>
          </a:p>
        </p:txBody>
      </p:sp>
      <p:sp>
        <p:nvSpPr>
          <p:cNvPr id="21" name="Rectangle 11"/>
          <p:cNvSpPr>
            <a:spLocks noGrp="1"/>
          </p:cNvSpPr>
          <p:nvPr>
            <p:ph sz="quarter" idx="15"/>
          </p:nvPr>
        </p:nvSpPr>
        <p:spPr>
          <a:xfrm>
            <a:off x="3312414" y="628650"/>
            <a:ext cx="2971800" cy="4057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a:spLocks noGrp="1"/>
          </p:cNvSpPr>
          <p:nvPr>
            <p:ph type="body" sz="quarter" idx="14"/>
          </p:nvPr>
        </p:nvSpPr>
        <p:spPr>
          <a:xfrm>
            <a:off x="228600" y="285750"/>
            <a:ext cx="2971800" cy="342900"/>
          </a:xfrm>
          <a:solidFill>
            <a:schemeClr val="accent6"/>
          </a:solidFill>
        </p:spPr>
        <p:txBody>
          <a:bodyPr anchor="ctr">
            <a:normAutofit/>
          </a:bodyPr>
          <a:lstStyle>
            <a:lvl1pPr>
              <a:defRPr sz="900" b="1" baseline="0">
                <a:solidFill>
                  <a:schemeClr val="bg1"/>
                </a:solidFill>
              </a:defRPr>
            </a:lvl1pPr>
            <a:extLst/>
          </a:lstStyle>
          <a:p>
            <a:pPr lvl="0"/>
            <a:r>
              <a:rPr lang="en-US"/>
              <a:t>Click to edit Master text styles</a:t>
            </a:r>
          </a:p>
        </p:txBody>
      </p:sp>
      <p:sp>
        <p:nvSpPr>
          <p:cNvPr id="10" name="Rectangle 11"/>
          <p:cNvSpPr>
            <a:spLocks noGrp="1"/>
          </p:cNvSpPr>
          <p:nvPr>
            <p:ph sz="quarter" idx="16"/>
          </p:nvPr>
        </p:nvSpPr>
        <p:spPr>
          <a:xfrm>
            <a:off x="228600" y="628650"/>
            <a:ext cx="2971800" cy="112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8"/>
          <p:cNvSpPr>
            <a:spLocks noGrp="1"/>
          </p:cNvSpPr>
          <p:nvPr>
            <p:ph type="body" sz="quarter" idx="17"/>
          </p:nvPr>
        </p:nvSpPr>
        <p:spPr>
          <a:xfrm>
            <a:off x="226314" y="1755648"/>
            <a:ext cx="2971800" cy="342900"/>
          </a:xfrm>
          <a:solidFill>
            <a:schemeClr val="accent6"/>
          </a:solidFill>
        </p:spPr>
        <p:txBody>
          <a:bodyPr anchor="ctr">
            <a:normAutofit/>
          </a:bodyPr>
          <a:lstStyle>
            <a:lvl1pPr>
              <a:defRPr sz="900" b="1" baseline="0">
                <a:solidFill>
                  <a:schemeClr val="bg1"/>
                </a:solidFill>
              </a:defRPr>
            </a:lvl1pPr>
            <a:extLst/>
          </a:lstStyle>
          <a:p>
            <a:pPr lvl="0"/>
            <a:r>
              <a:rPr lang="en-US"/>
              <a:t>Click to edit Master text styles</a:t>
            </a:r>
          </a:p>
        </p:txBody>
      </p:sp>
      <p:sp>
        <p:nvSpPr>
          <p:cNvPr id="14" name="Rectangle 11"/>
          <p:cNvSpPr>
            <a:spLocks noGrp="1"/>
          </p:cNvSpPr>
          <p:nvPr>
            <p:ph sz="quarter" idx="18"/>
          </p:nvPr>
        </p:nvSpPr>
        <p:spPr>
          <a:xfrm>
            <a:off x="226314" y="2114550"/>
            <a:ext cx="2971800" cy="11087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Rectangle 8"/>
          <p:cNvSpPr>
            <a:spLocks noGrp="1"/>
          </p:cNvSpPr>
          <p:nvPr>
            <p:ph type="body" sz="quarter" idx="19"/>
          </p:nvPr>
        </p:nvSpPr>
        <p:spPr>
          <a:xfrm>
            <a:off x="228600" y="3218688"/>
            <a:ext cx="2971800" cy="342900"/>
          </a:xfrm>
          <a:solidFill>
            <a:schemeClr val="accent6"/>
          </a:solidFill>
        </p:spPr>
        <p:txBody>
          <a:bodyPr anchor="ctr"/>
          <a:lstStyle>
            <a:lvl1pPr>
              <a:defRPr b="1">
                <a:solidFill>
                  <a:schemeClr val="bg1"/>
                </a:solidFill>
              </a:defRPr>
            </a:lvl1pPr>
            <a:extLst/>
          </a:lstStyle>
          <a:p>
            <a:pPr lvl="0"/>
            <a:r>
              <a:rPr lang="en-US"/>
              <a:t>Click to edit Master text styles</a:t>
            </a:r>
          </a:p>
        </p:txBody>
      </p:sp>
      <p:sp>
        <p:nvSpPr>
          <p:cNvPr id="16" name="Rectangle 11"/>
          <p:cNvSpPr>
            <a:spLocks noGrp="1"/>
          </p:cNvSpPr>
          <p:nvPr>
            <p:ph sz="quarter" idx="20"/>
          </p:nvPr>
        </p:nvSpPr>
        <p:spPr>
          <a:xfrm>
            <a:off x="228600" y="3600450"/>
            <a:ext cx="2971800" cy="108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4"/>
          <p:cNvSpPr>
            <a:spLocks noGrp="1"/>
          </p:cNvSpPr>
          <p:nvPr>
            <p:ph type="dt" sz="half" idx="21"/>
          </p:nvPr>
        </p:nvSpPr>
        <p:spPr/>
        <p:txBody>
          <a:bodyPr/>
          <a:lstStyle>
            <a:lvl1pPr>
              <a:defRPr/>
            </a:lvl1pPr>
          </a:lstStyle>
          <a:p>
            <a:pPr>
              <a:defRPr/>
            </a:pPr>
            <a:endParaRPr lang="en-US" dirty="0"/>
          </a:p>
        </p:txBody>
      </p:sp>
      <p:sp>
        <p:nvSpPr>
          <p:cNvPr id="12" name="Rectangle 6"/>
          <p:cNvSpPr>
            <a:spLocks noGrp="1"/>
          </p:cNvSpPr>
          <p:nvPr>
            <p:ph type="sldNum" sz="quarter" idx="22"/>
          </p:nvPr>
        </p:nvSpPr>
        <p:spPr/>
        <p:txBody>
          <a:bodyPr/>
          <a:lstStyle>
            <a:lvl1pPr>
              <a:defRPr/>
            </a:lvl1pPr>
          </a:lstStyle>
          <a:p>
            <a:fld id="{041FD512-A0B9-40F3-A8C8-17C329D85C1C}" type="slidenum">
              <a:rPr lang="en-US"/>
              <a:pPr/>
              <a:t>‹#›</a:t>
            </a:fld>
            <a:endParaRPr lang="en-US"/>
          </a:p>
        </p:txBody>
      </p:sp>
      <p:sp>
        <p:nvSpPr>
          <p:cNvPr id="17" name="Rectangle 12"/>
          <p:cNvSpPr>
            <a:spLocks noGrp="1"/>
          </p:cNvSpPr>
          <p:nvPr>
            <p:ph type="ftr" sz="quarter" idx="23"/>
          </p:nvPr>
        </p:nvSpPr>
        <p:spPr/>
        <p:txBody>
          <a:bodyPr/>
          <a:lstStyle>
            <a:lvl1pPr>
              <a:defRPr/>
            </a:lvl1pPr>
          </a:lstStyle>
          <a:p>
            <a:pPr>
              <a:defRPr/>
            </a:pPr>
            <a:r>
              <a:rPr lang="en-US"/>
              <a:t>Baltimore City Department of Planning</a:t>
            </a:r>
          </a:p>
        </p:txBody>
      </p:sp>
    </p:spTree>
    <p:extLst>
      <p:ext uri="{BB962C8B-B14F-4D97-AF65-F5344CB8AC3E}">
        <p14:creationId xmlns:p14="http://schemas.microsoft.com/office/powerpoint/2010/main" val="3952302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p>
            <a:r>
              <a:rPr lang="en-US"/>
              <a:t>Click to edit Master title style</a:t>
            </a:r>
            <a:endParaRPr lang="en-US" dirty="0"/>
          </a:p>
        </p:txBody>
      </p:sp>
      <p:sp>
        <p:nvSpPr>
          <p:cNvPr id="23" name="Rectangle 8"/>
          <p:cNvSpPr>
            <a:spLocks noGrp="1"/>
          </p:cNvSpPr>
          <p:nvPr>
            <p:ph type="body" sz="quarter" idx="13"/>
          </p:nvPr>
        </p:nvSpPr>
        <p:spPr>
          <a:xfrm>
            <a:off x="228600" y="285750"/>
            <a:ext cx="2971800" cy="342900"/>
          </a:xfrm>
          <a:solidFill>
            <a:schemeClr val="accent6"/>
          </a:solidFill>
        </p:spPr>
        <p:txBody>
          <a:bodyPr anchor="ctr"/>
          <a:lstStyle>
            <a:lvl1pPr>
              <a:defRPr sz="900" b="1">
                <a:solidFill>
                  <a:schemeClr val="bg1"/>
                </a:solidFill>
              </a:defRPr>
            </a:lvl1pPr>
            <a:extLst/>
          </a:lstStyle>
          <a:p>
            <a:pPr lvl="0"/>
            <a:r>
              <a:rPr lang="en-US"/>
              <a:t>Click to edit Master text styles</a:t>
            </a:r>
          </a:p>
        </p:txBody>
      </p:sp>
      <p:sp>
        <p:nvSpPr>
          <p:cNvPr id="24" name="Rectangle 11"/>
          <p:cNvSpPr>
            <a:spLocks noGrp="1"/>
          </p:cNvSpPr>
          <p:nvPr>
            <p:ph sz="quarter" idx="15"/>
          </p:nvPr>
        </p:nvSpPr>
        <p:spPr>
          <a:xfrm>
            <a:off x="228600" y="628650"/>
            <a:ext cx="2971800" cy="18585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Rectangle 8"/>
          <p:cNvSpPr>
            <a:spLocks noGrp="1"/>
          </p:cNvSpPr>
          <p:nvPr>
            <p:ph type="body" sz="quarter" idx="16"/>
          </p:nvPr>
        </p:nvSpPr>
        <p:spPr>
          <a:xfrm>
            <a:off x="226314" y="2489454"/>
            <a:ext cx="2974086" cy="342900"/>
          </a:xfrm>
          <a:solidFill>
            <a:schemeClr val="accent6"/>
          </a:solidFill>
        </p:spPr>
        <p:txBody>
          <a:bodyPr anchor="ctr">
            <a:normAutofit/>
          </a:bodyPr>
          <a:lstStyle>
            <a:lvl1pPr>
              <a:defRPr sz="900" b="1" baseline="0">
                <a:solidFill>
                  <a:schemeClr val="bg1"/>
                </a:solidFill>
              </a:defRPr>
            </a:lvl1pPr>
            <a:extLst/>
          </a:lstStyle>
          <a:p>
            <a:pPr lvl="0"/>
            <a:r>
              <a:rPr lang="en-US"/>
              <a:t>Click to edit Master text styles</a:t>
            </a:r>
          </a:p>
        </p:txBody>
      </p:sp>
      <p:sp>
        <p:nvSpPr>
          <p:cNvPr id="26" name="Rectangle 11"/>
          <p:cNvSpPr>
            <a:spLocks noGrp="1"/>
          </p:cNvSpPr>
          <p:nvPr>
            <p:ph sz="quarter" idx="17"/>
          </p:nvPr>
        </p:nvSpPr>
        <p:spPr>
          <a:xfrm>
            <a:off x="226314" y="2857500"/>
            <a:ext cx="2974086" cy="1833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Rectangle 8"/>
          <p:cNvSpPr>
            <a:spLocks noGrp="1"/>
          </p:cNvSpPr>
          <p:nvPr>
            <p:ph type="body" sz="quarter" idx="14"/>
          </p:nvPr>
        </p:nvSpPr>
        <p:spPr>
          <a:xfrm>
            <a:off x="3314700" y="285750"/>
            <a:ext cx="2971800" cy="342900"/>
          </a:xfrm>
          <a:solidFill>
            <a:schemeClr val="accent6"/>
          </a:solidFill>
        </p:spPr>
        <p:txBody>
          <a:bodyPr anchor="ctr"/>
          <a:lstStyle>
            <a:lvl1pPr>
              <a:defRPr sz="900" b="1">
                <a:solidFill>
                  <a:schemeClr val="bg1"/>
                </a:solidFill>
              </a:defRPr>
            </a:lvl1pPr>
            <a:extLst/>
          </a:lstStyle>
          <a:p>
            <a:pPr lvl="0"/>
            <a:r>
              <a:rPr lang="en-US"/>
              <a:t>Click to edit Master text styles</a:t>
            </a:r>
          </a:p>
        </p:txBody>
      </p:sp>
      <p:sp>
        <p:nvSpPr>
          <p:cNvPr id="29" name="Rectangle 11"/>
          <p:cNvSpPr>
            <a:spLocks noGrp="1"/>
          </p:cNvSpPr>
          <p:nvPr>
            <p:ph sz="quarter" idx="18"/>
          </p:nvPr>
        </p:nvSpPr>
        <p:spPr>
          <a:xfrm>
            <a:off x="3314700" y="628650"/>
            <a:ext cx="2971800" cy="112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Rectangle 8"/>
          <p:cNvSpPr>
            <a:spLocks noGrp="1"/>
          </p:cNvSpPr>
          <p:nvPr>
            <p:ph type="body" sz="quarter" idx="19"/>
          </p:nvPr>
        </p:nvSpPr>
        <p:spPr>
          <a:xfrm>
            <a:off x="3312414" y="1755648"/>
            <a:ext cx="2971800" cy="342900"/>
          </a:xfrm>
          <a:solidFill>
            <a:schemeClr val="accent6"/>
          </a:solidFill>
        </p:spPr>
        <p:txBody>
          <a:bodyPr anchor="ctr">
            <a:normAutofit/>
          </a:bodyPr>
          <a:lstStyle>
            <a:lvl1pPr>
              <a:defRPr sz="900" b="1" baseline="0">
                <a:solidFill>
                  <a:schemeClr val="bg1"/>
                </a:solidFill>
              </a:defRPr>
            </a:lvl1pPr>
            <a:extLst/>
          </a:lstStyle>
          <a:p>
            <a:pPr lvl="0"/>
            <a:r>
              <a:rPr lang="en-US"/>
              <a:t>Click to edit Master text styles</a:t>
            </a:r>
          </a:p>
        </p:txBody>
      </p:sp>
      <p:sp>
        <p:nvSpPr>
          <p:cNvPr id="32" name="Rectangle 11"/>
          <p:cNvSpPr>
            <a:spLocks noGrp="1"/>
          </p:cNvSpPr>
          <p:nvPr>
            <p:ph sz="quarter" idx="20"/>
          </p:nvPr>
        </p:nvSpPr>
        <p:spPr>
          <a:xfrm>
            <a:off x="3312414" y="2114550"/>
            <a:ext cx="2971800" cy="11087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3" name="Rectangle 8"/>
          <p:cNvSpPr>
            <a:spLocks noGrp="1"/>
          </p:cNvSpPr>
          <p:nvPr>
            <p:ph type="body" sz="quarter" idx="21"/>
          </p:nvPr>
        </p:nvSpPr>
        <p:spPr>
          <a:xfrm>
            <a:off x="3314700" y="3218688"/>
            <a:ext cx="2971800"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34" name="Rectangle 11"/>
          <p:cNvSpPr>
            <a:spLocks noGrp="1"/>
          </p:cNvSpPr>
          <p:nvPr>
            <p:ph sz="quarter" idx="22"/>
          </p:nvPr>
        </p:nvSpPr>
        <p:spPr>
          <a:xfrm>
            <a:off x="3314700" y="3543300"/>
            <a:ext cx="2971800" cy="114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4"/>
          <p:cNvSpPr>
            <a:spLocks noGrp="1"/>
          </p:cNvSpPr>
          <p:nvPr>
            <p:ph type="dt" sz="half" idx="23"/>
          </p:nvPr>
        </p:nvSpPr>
        <p:spPr/>
        <p:txBody>
          <a:bodyPr/>
          <a:lstStyle>
            <a:lvl1pPr>
              <a:defRPr/>
            </a:lvl1pPr>
          </a:lstStyle>
          <a:p>
            <a:pPr>
              <a:defRPr/>
            </a:pPr>
            <a:endParaRPr lang="en-US" dirty="0"/>
          </a:p>
        </p:txBody>
      </p:sp>
      <p:sp>
        <p:nvSpPr>
          <p:cNvPr id="14" name="Rectangle 6"/>
          <p:cNvSpPr>
            <a:spLocks noGrp="1"/>
          </p:cNvSpPr>
          <p:nvPr>
            <p:ph type="sldNum" sz="quarter" idx="24"/>
          </p:nvPr>
        </p:nvSpPr>
        <p:spPr/>
        <p:txBody>
          <a:bodyPr/>
          <a:lstStyle>
            <a:lvl1pPr>
              <a:defRPr/>
            </a:lvl1pPr>
          </a:lstStyle>
          <a:p>
            <a:fld id="{8B4449C1-CE64-4CD9-9F23-83FE9872454C}" type="slidenum">
              <a:rPr lang="en-US"/>
              <a:pPr/>
              <a:t>‹#›</a:t>
            </a:fld>
            <a:endParaRPr lang="en-US"/>
          </a:p>
        </p:txBody>
      </p:sp>
      <p:sp>
        <p:nvSpPr>
          <p:cNvPr id="15" name="Rectangle 12"/>
          <p:cNvSpPr>
            <a:spLocks noGrp="1"/>
          </p:cNvSpPr>
          <p:nvPr>
            <p:ph type="ftr" sz="quarter" idx="25"/>
          </p:nvPr>
        </p:nvSpPr>
        <p:spPr/>
        <p:txBody>
          <a:bodyPr/>
          <a:lstStyle>
            <a:lvl1pPr>
              <a:defRPr/>
            </a:lvl1pPr>
          </a:lstStyle>
          <a:p>
            <a:pPr>
              <a:defRPr/>
            </a:pPr>
            <a:r>
              <a:rPr lang="en-US"/>
              <a:t>Baltimore City Department of Planning</a:t>
            </a:r>
          </a:p>
        </p:txBody>
      </p:sp>
    </p:spTree>
    <p:extLst>
      <p:ext uri="{BB962C8B-B14F-4D97-AF65-F5344CB8AC3E}">
        <p14:creationId xmlns:p14="http://schemas.microsoft.com/office/powerpoint/2010/main" val="2790529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p>
            <a:r>
              <a:rPr lang="en-US"/>
              <a:t>Click to edit Master title style</a:t>
            </a:r>
            <a:endParaRPr lang="en-US" dirty="0"/>
          </a:p>
        </p:txBody>
      </p:sp>
      <p:sp>
        <p:nvSpPr>
          <p:cNvPr id="21" name="Rectangle 8"/>
          <p:cNvSpPr>
            <a:spLocks noGrp="1"/>
          </p:cNvSpPr>
          <p:nvPr>
            <p:ph type="body" sz="quarter" idx="14"/>
          </p:nvPr>
        </p:nvSpPr>
        <p:spPr>
          <a:xfrm>
            <a:off x="230886" y="285750"/>
            <a:ext cx="2971800"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22" name="Rectangle 11"/>
          <p:cNvSpPr>
            <a:spLocks noGrp="1"/>
          </p:cNvSpPr>
          <p:nvPr>
            <p:ph sz="quarter" idx="16"/>
          </p:nvPr>
        </p:nvSpPr>
        <p:spPr>
          <a:xfrm>
            <a:off x="230886" y="628650"/>
            <a:ext cx="2971800" cy="112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Rectangle 8"/>
          <p:cNvSpPr>
            <a:spLocks noGrp="1"/>
          </p:cNvSpPr>
          <p:nvPr>
            <p:ph type="body" sz="quarter" idx="17"/>
          </p:nvPr>
        </p:nvSpPr>
        <p:spPr>
          <a:xfrm>
            <a:off x="228600" y="1755648"/>
            <a:ext cx="2971800"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26" name="Rectangle 11"/>
          <p:cNvSpPr>
            <a:spLocks noGrp="1"/>
          </p:cNvSpPr>
          <p:nvPr>
            <p:ph sz="quarter" idx="18"/>
          </p:nvPr>
        </p:nvSpPr>
        <p:spPr>
          <a:xfrm>
            <a:off x="228600" y="2114550"/>
            <a:ext cx="2971800" cy="11087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Rectangle 8"/>
          <p:cNvSpPr>
            <a:spLocks noGrp="1"/>
          </p:cNvSpPr>
          <p:nvPr>
            <p:ph type="body" sz="quarter" idx="19"/>
          </p:nvPr>
        </p:nvSpPr>
        <p:spPr>
          <a:xfrm>
            <a:off x="230886" y="3218688"/>
            <a:ext cx="2971800"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28" name="Rectangle 11"/>
          <p:cNvSpPr>
            <a:spLocks noGrp="1"/>
          </p:cNvSpPr>
          <p:nvPr>
            <p:ph sz="quarter" idx="20"/>
          </p:nvPr>
        </p:nvSpPr>
        <p:spPr>
          <a:xfrm>
            <a:off x="230886" y="3600450"/>
            <a:ext cx="2971800" cy="108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8"/>
          <p:cNvSpPr>
            <a:spLocks noGrp="1"/>
          </p:cNvSpPr>
          <p:nvPr>
            <p:ph type="body" sz="quarter" idx="21"/>
          </p:nvPr>
        </p:nvSpPr>
        <p:spPr>
          <a:xfrm>
            <a:off x="3314700" y="285750"/>
            <a:ext cx="2971800"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13" name="Rectangle 11"/>
          <p:cNvSpPr>
            <a:spLocks noGrp="1"/>
          </p:cNvSpPr>
          <p:nvPr>
            <p:ph sz="quarter" idx="22"/>
          </p:nvPr>
        </p:nvSpPr>
        <p:spPr>
          <a:xfrm>
            <a:off x="3314700" y="628650"/>
            <a:ext cx="2971800" cy="18585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Rectangle 8"/>
          <p:cNvSpPr>
            <a:spLocks noGrp="1"/>
          </p:cNvSpPr>
          <p:nvPr>
            <p:ph type="body" sz="quarter" idx="23"/>
          </p:nvPr>
        </p:nvSpPr>
        <p:spPr>
          <a:xfrm>
            <a:off x="3312414" y="2489454"/>
            <a:ext cx="2974086"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16" name="Rectangle 11"/>
          <p:cNvSpPr>
            <a:spLocks noGrp="1"/>
          </p:cNvSpPr>
          <p:nvPr>
            <p:ph sz="quarter" idx="24"/>
          </p:nvPr>
        </p:nvSpPr>
        <p:spPr>
          <a:xfrm>
            <a:off x="3312414" y="2857500"/>
            <a:ext cx="2974086" cy="1833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4"/>
          <p:cNvSpPr>
            <a:spLocks noGrp="1"/>
          </p:cNvSpPr>
          <p:nvPr>
            <p:ph type="dt" sz="half" idx="25"/>
          </p:nvPr>
        </p:nvSpPr>
        <p:spPr/>
        <p:txBody>
          <a:bodyPr/>
          <a:lstStyle>
            <a:lvl1pPr>
              <a:defRPr/>
            </a:lvl1pPr>
          </a:lstStyle>
          <a:p>
            <a:pPr>
              <a:defRPr/>
            </a:pPr>
            <a:endParaRPr lang="en-US" dirty="0"/>
          </a:p>
        </p:txBody>
      </p:sp>
      <p:sp>
        <p:nvSpPr>
          <p:cNvPr id="17" name="Rectangle 6"/>
          <p:cNvSpPr>
            <a:spLocks noGrp="1"/>
          </p:cNvSpPr>
          <p:nvPr>
            <p:ph type="sldNum" sz="quarter" idx="26"/>
          </p:nvPr>
        </p:nvSpPr>
        <p:spPr/>
        <p:txBody>
          <a:bodyPr/>
          <a:lstStyle>
            <a:lvl1pPr>
              <a:defRPr/>
            </a:lvl1pPr>
          </a:lstStyle>
          <a:p>
            <a:fld id="{AC9A6290-7161-4881-BC3E-8FF673BDDDB8}" type="slidenum">
              <a:rPr lang="en-US"/>
              <a:pPr/>
              <a:t>‹#›</a:t>
            </a:fld>
            <a:endParaRPr lang="en-US"/>
          </a:p>
        </p:txBody>
      </p:sp>
      <p:sp>
        <p:nvSpPr>
          <p:cNvPr id="18" name="Rectangle 12"/>
          <p:cNvSpPr>
            <a:spLocks noGrp="1"/>
          </p:cNvSpPr>
          <p:nvPr>
            <p:ph type="ftr" sz="quarter" idx="27"/>
          </p:nvPr>
        </p:nvSpPr>
        <p:spPr/>
        <p:txBody>
          <a:bodyPr/>
          <a:lstStyle>
            <a:lvl1pPr>
              <a:defRPr/>
            </a:lvl1pPr>
          </a:lstStyle>
          <a:p>
            <a:pPr>
              <a:defRPr/>
            </a:pPr>
            <a:r>
              <a:rPr lang="en-US"/>
              <a:t>Baltimore City Department of Planning</a:t>
            </a:r>
          </a:p>
        </p:txBody>
      </p:sp>
    </p:spTree>
    <p:extLst>
      <p:ext uri="{BB962C8B-B14F-4D97-AF65-F5344CB8AC3E}">
        <p14:creationId xmlns:p14="http://schemas.microsoft.com/office/powerpoint/2010/main" val="12387458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mbstones">
    <p:spTree>
      <p:nvGrpSpPr>
        <p:cNvPr id="1" name=""/>
        <p:cNvGrpSpPr/>
        <p:nvPr/>
      </p:nvGrpSpPr>
      <p:grpSpPr>
        <a:xfrm>
          <a:off x="0" y="0"/>
          <a:ext cx="0" cy="0"/>
          <a:chOff x="0" y="0"/>
          <a:chExt cx="0" cy="0"/>
        </a:xfrm>
      </p:grpSpPr>
      <p:sp>
        <p:nvSpPr>
          <p:cNvPr id="23" name="Rectangle 2"/>
          <p:cNvSpPr>
            <a:spLocks noGrp="1"/>
          </p:cNvSpPr>
          <p:nvPr>
            <p:ph type="title"/>
          </p:nvPr>
        </p:nvSpPr>
        <p:spPr/>
        <p:txBody>
          <a:bodyPr/>
          <a:lstStyle/>
          <a:p>
            <a:r>
              <a:rPr lang="en-US"/>
              <a:t>Click to edit Master title style</a:t>
            </a:r>
            <a:endParaRPr lang="en-US" dirty="0"/>
          </a:p>
        </p:txBody>
      </p:sp>
      <p:sp>
        <p:nvSpPr>
          <p:cNvPr id="22" name="Rectangle 43"/>
          <p:cNvSpPr>
            <a:spLocks noGrp="1"/>
          </p:cNvSpPr>
          <p:nvPr>
            <p:ph type="sldNum" sz="quarter" idx="60"/>
          </p:nvPr>
        </p:nvSpPr>
        <p:spPr/>
        <p:txBody>
          <a:bodyPr/>
          <a:lstStyle>
            <a:lvl1pPr>
              <a:defRPr/>
            </a:lvl1pPr>
          </a:lstStyle>
          <a:p>
            <a:fld id="{BA94F67F-0DF0-4321-BEDE-0C2443072050}" type="slidenum">
              <a:rPr lang="en-US"/>
              <a:pPr/>
              <a:t>‹#›</a:t>
            </a:fld>
            <a:endParaRPr lang="en-US"/>
          </a:p>
        </p:txBody>
      </p:sp>
      <p:sp>
        <p:nvSpPr>
          <p:cNvPr id="25" name="Rectangle 45"/>
          <p:cNvSpPr>
            <a:spLocks noGrp="1"/>
          </p:cNvSpPr>
          <p:nvPr>
            <p:ph type="ftr" sz="quarter" idx="61"/>
          </p:nvPr>
        </p:nvSpPr>
        <p:spPr/>
        <p:txBody>
          <a:bodyPr/>
          <a:lstStyle>
            <a:lvl1pPr>
              <a:defRPr/>
            </a:lvl1pPr>
            <a:extLst/>
          </a:lstStyle>
          <a:p>
            <a:pPr>
              <a:defRPr/>
            </a:pPr>
            <a:r>
              <a:rPr lang="en-US"/>
              <a:t>Baltimore City Department of Planning</a:t>
            </a:r>
          </a:p>
        </p:txBody>
      </p:sp>
    </p:spTree>
    <p:extLst>
      <p:ext uri="{BB962C8B-B14F-4D97-AF65-F5344CB8AC3E}">
        <p14:creationId xmlns:p14="http://schemas.microsoft.com/office/powerpoint/2010/main" val="3706194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endParaRPr lang="en-US" dirty="0"/>
          </a:p>
        </p:txBody>
      </p:sp>
      <p:sp>
        <p:nvSpPr>
          <p:cNvPr id="37" name="Rectangle 37"/>
          <p:cNvSpPr>
            <a:spLocks noGrp="1"/>
          </p:cNvSpPr>
          <p:nvPr>
            <p:ph type="body" sz="quarter" idx="13"/>
          </p:nvPr>
        </p:nvSpPr>
        <p:spPr>
          <a:xfrm>
            <a:off x="233172" y="285750"/>
            <a:ext cx="5538978" cy="171450"/>
          </a:xfrm>
          <a:solidFill>
            <a:schemeClr val="tx2">
              <a:tint val="40000"/>
            </a:schemeClr>
          </a:solidFill>
        </p:spPr>
        <p:txBody>
          <a:bodyPr anchor="ctr"/>
          <a:lstStyle>
            <a:lvl1pPr>
              <a:buFontTx/>
              <a:buNone/>
              <a:defRPr sz="619"/>
            </a:lvl1pPr>
            <a:extLst/>
          </a:lstStyle>
          <a:p>
            <a:pPr lvl="0"/>
            <a:r>
              <a:rPr lang="en-US"/>
              <a:t>Click to edit Master text styles</a:t>
            </a:r>
          </a:p>
        </p:txBody>
      </p:sp>
      <p:sp>
        <p:nvSpPr>
          <p:cNvPr id="43" name="Rectangle 37"/>
          <p:cNvSpPr>
            <a:spLocks noGrp="1"/>
          </p:cNvSpPr>
          <p:nvPr>
            <p:ph type="body" sz="quarter" idx="15"/>
          </p:nvPr>
        </p:nvSpPr>
        <p:spPr>
          <a:xfrm>
            <a:off x="228600" y="628650"/>
            <a:ext cx="5543550" cy="171450"/>
          </a:xfrm>
          <a:solidFill>
            <a:schemeClr val="tx2">
              <a:tint val="40000"/>
            </a:schemeClr>
          </a:solidFill>
        </p:spPr>
        <p:txBody>
          <a:bodyPr anchor="ctr"/>
          <a:lstStyle>
            <a:lvl1pPr>
              <a:buFontTx/>
              <a:buNone/>
              <a:defRPr sz="619"/>
            </a:lvl1pPr>
            <a:extLst/>
          </a:lstStyle>
          <a:p>
            <a:pPr lvl="0"/>
            <a:r>
              <a:rPr lang="en-US"/>
              <a:t>Click to edit Master text styles</a:t>
            </a:r>
          </a:p>
        </p:txBody>
      </p:sp>
      <p:sp>
        <p:nvSpPr>
          <p:cNvPr id="41" name="Rectangle 37"/>
          <p:cNvSpPr>
            <a:spLocks noGrp="1"/>
          </p:cNvSpPr>
          <p:nvPr>
            <p:ph type="body" sz="quarter" idx="17"/>
          </p:nvPr>
        </p:nvSpPr>
        <p:spPr>
          <a:xfrm>
            <a:off x="233172" y="971550"/>
            <a:ext cx="5538978" cy="171450"/>
          </a:xfrm>
          <a:solidFill>
            <a:schemeClr val="tx2">
              <a:tint val="40000"/>
            </a:schemeClr>
          </a:solidFill>
        </p:spPr>
        <p:txBody>
          <a:bodyPr anchor="ctr"/>
          <a:lstStyle>
            <a:lvl1pPr>
              <a:buFontTx/>
              <a:buNone/>
              <a:defRPr sz="619"/>
            </a:lvl1pPr>
            <a:extLst/>
          </a:lstStyle>
          <a:p>
            <a:pPr lvl="0"/>
            <a:r>
              <a:rPr lang="en-US"/>
              <a:t>Click to edit Master text styles</a:t>
            </a:r>
          </a:p>
        </p:txBody>
      </p:sp>
      <p:sp>
        <p:nvSpPr>
          <p:cNvPr id="45" name="Rectangle 37"/>
          <p:cNvSpPr>
            <a:spLocks noGrp="1"/>
          </p:cNvSpPr>
          <p:nvPr>
            <p:ph type="body" sz="quarter" idx="19"/>
          </p:nvPr>
        </p:nvSpPr>
        <p:spPr>
          <a:xfrm>
            <a:off x="233172" y="1314450"/>
            <a:ext cx="5538978" cy="171450"/>
          </a:xfrm>
          <a:solidFill>
            <a:schemeClr val="tx2">
              <a:tint val="40000"/>
            </a:schemeClr>
          </a:solidFill>
        </p:spPr>
        <p:txBody>
          <a:bodyPr anchor="ctr"/>
          <a:lstStyle>
            <a:lvl1pPr>
              <a:buFontTx/>
              <a:buNone/>
              <a:defRPr sz="619" baseline="0"/>
            </a:lvl1pPr>
            <a:extLst/>
          </a:lstStyle>
          <a:p>
            <a:pPr lvl="0"/>
            <a:r>
              <a:rPr lang="en-US"/>
              <a:t>Click to edit Master text styles</a:t>
            </a:r>
          </a:p>
        </p:txBody>
      </p:sp>
      <p:sp>
        <p:nvSpPr>
          <p:cNvPr id="47" name="Rectangle 37"/>
          <p:cNvSpPr>
            <a:spLocks noGrp="1"/>
          </p:cNvSpPr>
          <p:nvPr>
            <p:ph type="body" sz="quarter" idx="21"/>
          </p:nvPr>
        </p:nvSpPr>
        <p:spPr>
          <a:xfrm>
            <a:off x="233172" y="1657350"/>
            <a:ext cx="5538978" cy="171450"/>
          </a:xfrm>
          <a:solidFill>
            <a:schemeClr val="tx2">
              <a:tint val="40000"/>
            </a:schemeClr>
          </a:solidFill>
        </p:spPr>
        <p:txBody>
          <a:bodyPr anchor="ctr"/>
          <a:lstStyle>
            <a:lvl1pPr>
              <a:buFontTx/>
              <a:buNone/>
              <a:defRPr sz="619" baseline="0"/>
            </a:lvl1pPr>
            <a:extLst/>
          </a:lstStyle>
          <a:p>
            <a:pPr lvl="0"/>
            <a:r>
              <a:rPr lang="en-US"/>
              <a:t>Click to edit Master text styles</a:t>
            </a:r>
          </a:p>
        </p:txBody>
      </p:sp>
      <p:sp>
        <p:nvSpPr>
          <p:cNvPr id="49" name="Rectangle 37"/>
          <p:cNvSpPr>
            <a:spLocks noGrp="1"/>
          </p:cNvSpPr>
          <p:nvPr>
            <p:ph type="body" sz="quarter" idx="23"/>
          </p:nvPr>
        </p:nvSpPr>
        <p:spPr>
          <a:xfrm>
            <a:off x="233172" y="2000250"/>
            <a:ext cx="5538978" cy="171450"/>
          </a:xfrm>
          <a:solidFill>
            <a:schemeClr val="tx2">
              <a:tint val="40000"/>
            </a:schemeClr>
          </a:solidFill>
        </p:spPr>
        <p:txBody>
          <a:bodyPr anchor="ctr"/>
          <a:lstStyle>
            <a:lvl1pPr>
              <a:buFontTx/>
              <a:buNone/>
              <a:defRPr sz="619"/>
            </a:lvl1pPr>
            <a:extLst/>
          </a:lstStyle>
          <a:p>
            <a:pPr lvl="0"/>
            <a:r>
              <a:rPr lang="en-US"/>
              <a:t>Click to edit Master text styles</a:t>
            </a:r>
          </a:p>
        </p:txBody>
      </p:sp>
      <p:sp>
        <p:nvSpPr>
          <p:cNvPr id="51" name="Rectangle 37"/>
          <p:cNvSpPr>
            <a:spLocks noGrp="1"/>
          </p:cNvSpPr>
          <p:nvPr>
            <p:ph type="body" sz="quarter" idx="25"/>
          </p:nvPr>
        </p:nvSpPr>
        <p:spPr>
          <a:xfrm>
            <a:off x="233172" y="2343150"/>
            <a:ext cx="5538978" cy="171450"/>
          </a:xfrm>
          <a:solidFill>
            <a:schemeClr val="tx2">
              <a:tint val="40000"/>
            </a:schemeClr>
          </a:solidFill>
        </p:spPr>
        <p:txBody>
          <a:bodyPr anchor="ctr"/>
          <a:lstStyle>
            <a:lvl1pPr>
              <a:buFontTx/>
              <a:buNone/>
              <a:defRPr sz="619"/>
            </a:lvl1pPr>
            <a:extLst/>
          </a:lstStyle>
          <a:p>
            <a:pPr lvl="0"/>
            <a:r>
              <a:rPr lang="en-US"/>
              <a:t>Click to edit Master text styles</a:t>
            </a:r>
          </a:p>
        </p:txBody>
      </p:sp>
      <p:sp>
        <p:nvSpPr>
          <p:cNvPr id="53" name="Rectangle 37"/>
          <p:cNvSpPr>
            <a:spLocks noGrp="1"/>
          </p:cNvSpPr>
          <p:nvPr>
            <p:ph type="body" sz="quarter" idx="27"/>
          </p:nvPr>
        </p:nvSpPr>
        <p:spPr>
          <a:xfrm>
            <a:off x="233172" y="2686050"/>
            <a:ext cx="5538978" cy="171450"/>
          </a:xfrm>
          <a:solidFill>
            <a:schemeClr val="tx2">
              <a:tint val="40000"/>
            </a:schemeClr>
          </a:solidFill>
        </p:spPr>
        <p:txBody>
          <a:bodyPr anchor="ctr"/>
          <a:lstStyle>
            <a:lvl1pPr>
              <a:buFontTx/>
              <a:buNone/>
              <a:defRPr sz="619"/>
            </a:lvl1pPr>
            <a:extLst/>
          </a:lstStyle>
          <a:p>
            <a:pPr lvl="0"/>
            <a:r>
              <a:rPr lang="en-US"/>
              <a:t>Click to edit Master text styles</a:t>
            </a:r>
          </a:p>
        </p:txBody>
      </p:sp>
      <p:sp>
        <p:nvSpPr>
          <p:cNvPr id="55" name="Rectangle 37"/>
          <p:cNvSpPr>
            <a:spLocks noGrp="1"/>
          </p:cNvSpPr>
          <p:nvPr>
            <p:ph type="body" sz="quarter" idx="29"/>
          </p:nvPr>
        </p:nvSpPr>
        <p:spPr>
          <a:xfrm>
            <a:off x="233172" y="3028950"/>
            <a:ext cx="5538978" cy="171450"/>
          </a:xfrm>
          <a:solidFill>
            <a:schemeClr val="tx2">
              <a:tint val="40000"/>
            </a:schemeClr>
          </a:solidFill>
        </p:spPr>
        <p:txBody>
          <a:bodyPr anchor="ctr"/>
          <a:lstStyle>
            <a:lvl1pPr>
              <a:buFontTx/>
              <a:buNone/>
              <a:defRPr sz="619" baseline="0"/>
            </a:lvl1pPr>
            <a:extLst/>
          </a:lstStyle>
          <a:p>
            <a:pPr lvl="0"/>
            <a:r>
              <a:rPr lang="en-US"/>
              <a:t>Click to edit Master text styles</a:t>
            </a:r>
          </a:p>
        </p:txBody>
      </p:sp>
      <p:sp>
        <p:nvSpPr>
          <p:cNvPr id="57" name="Rectangle 37"/>
          <p:cNvSpPr>
            <a:spLocks noGrp="1"/>
          </p:cNvSpPr>
          <p:nvPr>
            <p:ph type="body" sz="quarter" idx="31"/>
          </p:nvPr>
        </p:nvSpPr>
        <p:spPr>
          <a:xfrm>
            <a:off x="233172" y="3371850"/>
            <a:ext cx="5538978" cy="171450"/>
          </a:xfrm>
          <a:solidFill>
            <a:schemeClr val="tx2">
              <a:tint val="40000"/>
            </a:schemeClr>
          </a:solidFill>
        </p:spPr>
        <p:txBody>
          <a:bodyPr anchor="ctr"/>
          <a:lstStyle>
            <a:lvl1pPr>
              <a:buFontTx/>
              <a:buNone/>
              <a:defRPr sz="619"/>
            </a:lvl1pPr>
            <a:extLst/>
          </a:lstStyle>
          <a:p>
            <a:pPr lvl="0"/>
            <a:r>
              <a:rPr lang="en-US"/>
              <a:t>Click to edit Master text styles</a:t>
            </a:r>
          </a:p>
        </p:txBody>
      </p:sp>
      <p:sp>
        <p:nvSpPr>
          <p:cNvPr id="26" name="Rectangle 37"/>
          <p:cNvSpPr>
            <a:spLocks noGrp="1"/>
          </p:cNvSpPr>
          <p:nvPr>
            <p:ph type="body" sz="quarter" idx="33"/>
          </p:nvPr>
        </p:nvSpPr>
        <p:spPr>
          <a:xfrm>
            <a:off x="233172" y="3714750"/>
            <a:ext cx="5538978" cy="171450"/>
          </a:xfrm>
          <a:solidFill>
            <a:schemeClr val="tx2">
              <a:tint val="40000"/>
            </a:schemeClr>
          </a:solidFill>
        </p:spPr>
        <p:txBody>
          <a:bodyPr anchor="ctr"/>
          <a:lstStyle>
            <a:lvl1pPr>
              <a:buFontTx/>
              <a:buNone/>
              <a:defRPr sz="619"/>
            </a:lvl1pPr>
            <a:extLst/>
          </a:lstStyle>
          <a:p>
            <a:pPr lvl="0"/>
            <a:r>
              <a:rPr lang="en-US"/>
              <a:t>Click to edit Master text styles</a:t>
            </a:r>
          </a:p>
        </p:txBody>
      </p:sp>
      <p:sp>
        <p:nvSpPr>
          <p:cNvPr id="28" name="Rectangle 37"/>
          <p:cNvSpPr>
            <a:spLocks noGrp="1"/>
          </p:cNvSpPr>
          <p:nvPr>
            <p:ph type="body" sz="quarter" idx="35"/>
          </p:nvPr>
        </p:nvSpPr>
        <p:spPr>
          <a:xfrm>
            <a:off x="233172" y="4057650"/>
            <a:ext cx="5538978" cy="171450"/>
          </a:xfrm>
          <a:solidFill>
            <a:schemeClr val="tx2">
              <a:tint val="40000"/>
            </a:schemeClr>
          </a:solidFill>
        </p:spPr>
        <p:txBody>
          <a:bodyPr anchor="ctr"/>
          <a:lstStyle>
            <a:lvl1pPr>
              <a:buFontTx/>
              <a:buNone/>
              <a:defRPr sz="619"/>
            </a:lvl1pPr>
            <a:extLst/>
          </a:lstStyle>
          <a:p>
            <a:pPr lvl="0"/>
            <a:r>
              <a:rPr lang="en-US"/>
              <a:t>Click to edit Master text styles</a:t>
            </a:r>
          </a:p>
        </p:txBody>
      </p:sp>
      <p:sp>
        <p:nvSpPr>
          <p:cNvPr id="98" name="Rectangle 37"/>
          <p:cNvSpPr>
            <a:spLocks noGrp="1"/>
          </p:cNvSpPr>
          <p:nvPr>
            <p:ph type="body" sz="quarter" idx="14"/>
          </p:nvPr>
        </p:nvSpPr>
        <p:spPr>
          <a:xfrm>
            <a:off x="5772150" y="285750"/>
            <a:ext cx="514350" cy="171450"/>
          </a:xfrm>
          <a:solidFill>
            <a:schemeClr val="accent6"/>
          </a:solidFill>
        </p:spPr>
        <p:txBody>
          <a:bodyPr anchor="ctr"/>
          <a:lstStyle>
            <a:lvl1pPr algn="r">
              <a:buFontTx/>
              <a:buNone/>
              <a:defRPr sz="619">
                <a:solidFill>
                  <a:schemeClr val="bg1"/>
                </a:solidFill>
              </a:defRPr>
            </a:lvl1pPr>
            <a:extLst/>
          </a:lstStyle>
          <a:p>
            <a:pPr lvl="0"/>
            <a:r>
              <a:rPr lang="en-US"/>
              <a:t>Click to edit Master text styles</a:t>
            </a:r>
          </a:p>
        </p:txBody>
      </p:sp>
      <p:sp>
        <p:nvSpPr>
          <p:cNvPr id="44" name="Rectangle 37"/>
          <p:cNvSpPr>
            <a:spLocks noGrp="1"/>
          </p:cNvSpPr>
          <p:nvPr>
            <p:ph type="body" sz="quarter" idx="16"/>
          </p:nvPr>
        </p:nvSpPr>
        <p:spPr>
          <a:xfrm>
            <a:off x="5772150" y="628650"/>
            <a:ext cx="514350" cy="171450"/>
          </a:xfrm>
          <a:solidFill>
            <a:schemeClr val="accent6"/>
          </a:solidFill>
        </p:spPr>
        <p:txBody>
          <a:bodyPr anchor="ctr"/>
          <a:lstStyle>
            <a:lvl1pPr algn="r">
              <a:buFontTx/>
              <a:buNone/>
              <a:defRPr sz="619">
                <a:solidFill>
                  <a:schemeClr val="bg1"/>
                </a:solidFill>
              </a:defRPr>
            </a:lvl1pPr>
            <a:extLst/>
          </a:lstStyle>
          <a:p>
            <a:pPr lvl="0"/>
            <a:r>
              <a:rPr lang="en-US"/>
              <a:t>Click to edit Master text styles</a:t>
            </a:r>
          </a:p>
        </p:txBody>
      </p:sp>
      <p:sp>
        <p:nvSpPr>
          <p:cNvPr id="42" name="Rectangle 37"/>
          <p:cNvSpPr>
            <a:spLocks noGrp="1"/>
          </p:cNvSpPr>
          <p:nvPr>
            <p:ph type="body" sz="quarter" idx="18"/>
          </p:nvPr>
        </p:nvSpPr>
        <p:spPr>
          <a:xfrm>
            <a:off x="5772150" y="971550"/>
            <a:ext cx="514350" cy="171450"/>
          </a:xfrm>
          <a:solidFill>
            <a:schemeClr val="accent6"/>
          </a:solidFill>
        </p:spPr>
        <p:txBody>
          <a:bodyPr anchor="ctr"/>
          <a:lstStyle>
            <a:lvl1pPr algn="r">
              <a:buFontTx/>
              <a:buNone/>
              <a:defRPr sz="619">
                <a:solidFill>
                  <a:schemeClr val="bg1"/>
                </a:solidFill>
              </a:defRPr>
            </a:lvl1pPr>
            <a:extLst/>
          </a:lstStyle>
          <a:p>
            <a:pPr lvl="0"/>
            <a:r>
              <a:rPr lang="en-US"/>
              <a:t>Click to edit Master text styles</a:t>
            </a:r>
          </a:p>
        </p:txBody>
      </p:sp>
      <p:sp>
        <p:nvSpPr>
          <p:cNvPr id="46" name="Rectangle 37"/>
          <p:cNvSpPr>
            <a:spLocks noGrp="1"/>
          </p:cNvSpPr>
          <p:nvPr>
            <p:ph type="body" sz="quarter" idx="20"/>
          </p:nvPr>
        </p:nvSpPr>
        <p:spPr>
          <a:xfrm>
            <a:off x="5772150" y="1314450"/>
            <a:ext cx="514350" cy="171450"/>
          </a:xfrm>
          <a:solidFill>
            <a:schemeClr val="accent6"/>
          </a:solidFill>
        </p:spPr>
        <p:txBody>
          <a:bodyPr anchor="ctr"/>
          <a:lstStyle>
            <a:lvl1pPr algn="r">
              <a:buFontTx/>
              <a:buNone/>
              <a:defRPr sz="619">
                <a:solidFill>
                  <a:schemeClr val="bg1"/>
                </a:solidFill>
              </a:defRPr>
            </a:lvl1pPr>
            <a:extLst/>
          </a:lstStyle>
          <a:p>
            <a:pPr lvl="0"/>
            <a:r>
              <a:rPr lang="en-US"/>
              <a:t>Click to edit Master text styles</a:t>
            </a:r>
          </a:p>
        </p:txBody>
      </p:sp>
      <p:sp>
        <p:nvSpPr>
          <p:cNvPr id="48" name="Rectangle 37"/>
          <p:cNvSpPr>
            <a:spLocks noGrp="1"/>
          </p:cNvSpPr>
          <p:nvPr>
            <p:ph type="body" sz="quarter" idx="22"/>
          </p:nvPr>
        </p:nvSpPr>
        <p:spPr>
          <a:xfrm>
            <a:off x="5772150" y="1657350"/>
            <a:ext cx="514350" cy="171450"/>
          </a:xfrm>
          <a:solidFill>
            <a:schemeClr val="accent6"/>
          </a:solidFill>
        </p:spPr>
        <p:txBody>
          <a:bodyPr anchor="ctr"/>
          <a:lstStyle>
            <a:lvl1pPr algn="r">
              <a:buFontTx/>
              <a:buNone/>
              <a:defRPr sz="619">
                <a:solidFill>
                  <a:schemeClr val="bg1"/>
                </a:solidFill>
              </a:defRPr>
            </a:lvl1pPr>
            <a:extLst/>
          </a:lstStyle>
          <a:p>
            <a:pPr lvl="0"/>
            <a:r>
              <a:rPr lang="en-US"/>
              <a:t>Click to edit Master text styles</a:t>
            </a:r>
          </a:p>
        </p:txBody>
      </p:sp>
      <p:sp>
        <p:nvSpPr>
          <p:cNvPr id="50" name="Rectangle 37"/>
          <p:cNvSpPr>
            <a:spLocks noGrp="1"/>
          </p:cNvSpPr>
          <p:nvPr>
            <p:ph type="body" sz="quarter" idx="24"/>
          </p:nvPr>
        </p:nvSpPr>
        <p:spPr>
          <a:xfrm>
            <a:off x="5772150" y="2000250"/>
            <a:ext cx="514350" cy="171450"/>
          </a:xfrm>
          <a:solidFill>
            <a:schemeClr val="accent6"/>
          </a:solidFill>
        </p:spPr>
        <p:txBody>
          <a:bodyPr anchor="ctr"/>
          <a:lstStyle>
            <a:lvl1pPr algn="r">
              <a:buFontTx/>
              <a:buNone/>
              <a:defRPr sz="619">
                <a:solidFill>
                  <a:schemeClr val="bg1"/>
                </a:solidFill>
              </a:defRPr>
            </a:lvl1pPr>
            <a:extLst/>
          </a:lstStyle>
          <a:p>
            <a:pPr lvl="0"/>
            <a:r>
              <a:rPr lang="en-US"/>
              <a:t>Click to edit Master text styles</a:t>
            </a:r>
          </a:p>
        </p:txBody>
      </p:sp>
      <p:sp>
        <p:nvSpPr>
          <p:cNvPr id="52" name="Rectangle 37"/>
          <p:cNvSpPr>
            <a:spLocks noGrp="1"/>
          </p:cNvSpPr>
          <p:nvPr>
            <p:ph type="body" sz="quarter" idx="26"/>
          </p:nvPr>
        </p:nvSpPr>
        <p:spPr>
          <a:xfrm>
            <a:off x="5772150" y="2343150"/>
            <a:ext cx="514350" cy="171450"/>
          </a:xfrm>
          <a:solidFill>
            <a:schemeClr val="accent6"/>
          </a:solidFill>
        </p:spPr>
        <p:txBody>
          <a:bodyPr anchor="ctr"/>
          <a:lstStyle>
            <a:lvl1pPr algn="r">
              <a:buFontTx/>
              <a:buNone/>
              <a:defRPr sz="619">
                <a:solidFill>
                  <a:schemeClr val="bg1"/>
                </a:solidFill>
              </a:defRPr>
            </a:lvl1pPr>
            <a:extLst/>
          </a:lstStyle>
          <a:p>
            <a:pPr lvl="0"/>
            <a:r>
              <a:rPr lang="en-US"/>
              <a:t>Click to edit Master text styles</a:t>
            </a:r>
          </a:p>
        </p:txBody>
      </p:sp>
      <p:sp>
        <p:nvSpPr>
          <p:cNvPr id="54" name="Rectangle 37"/>
          <p:cNvSpPr>
            <a:spLocks noGrp="1"/>
          </p:cNvSpPr>
          <p:nvPr>
            <p:ph type="body" sz="quarter" idx="28"/>
          </p:nvPr>
        </p:nvSpPr>
        <p:spPr>
          <a:xfrm>
            <a:off x="5772150" y="2686050"/>
            <a:ext cx="514350" cy="171450"/>
          </a:xfrm>
          <a:solidFill>
            <a:schemeClr val="accent6"/>
          </a:solidFill>
        </p:spPr>
        <p:txBody>
          <a:bodyPr anchor="ctr"/>
          <a:lstStyle>
            <a:lvl1pPr algn="r">
              <a:buFontTx/>
              <a:buNone/>
              <a:defRPr sz="619">
                <a:solidFill>
                  <a:schemeClr val="bg1"/>
                </a:solidFill>
              </a:defRPr>
            </a:lvl1pPr>
            <a:extLst/>
          </a:lstStyle>
          <a:p>
            <a:pPr lvl="0"/>
            <a:r>
              <a:rPr lang="en-US"/>
              <a:t>Click to edit Master text styles</a:t>
            </a:r>
          </a:p>
        </p:txBody>
      </p:sp>
      <p:sp>
        <p:nvSpPr>
          <p:cNvPr id="56" name="Rectangle 37"/>
          <p:cNvSpPr>
            <a:spLocks noGrp="1"/>
          </p:cNvSpPr>
          <p:nvPr>
            <p:ph type="body" sz="quarter" idx="30"/>
          </p:nvPr>
        </p:nvSpPr>
        <p:spPr>
          <a:xfrm>
            <a:off x="5772150" y="3028950"/>
            <a:ext cx="514350" cy="171450"/>
          </a:xfrm>
          <a:solidFill>
            <a:schemeClr val="accent6"/>
          </a:solidFill>
        </p:spPr>
        <p:txBody>
          <a:bodyPr anchor="ctr"/>
          <a:lstStyle>
            <a:lvl1pPr algn="r">
              <a:buFontTx/>
              <a:buNone/>
              <a:defRPr sz="619">
                <a:solidFill>
                  <a:schemeClr val="bg1"/>
                </a:solidFill>
              </a:defRPr>
            </a:lvl1pPr>
            <a:extLst/>
          </a:lstStyle>
          <a:p>
            <a:pPr lvl="0"/>
            <a:r>
              <a:rPr lang="en-US"/>
              <a:t>Click to edit Master text styles</a:t>
            </a:r>
          </a:p>
        </p:txBody>
      </p:sp>
      <p:sp>
        <p:nvSpPr>
          <p:cNvPr id="58" name="Rectangle 37"/>
          <p:cNvSpPr>
            <a:spLocks noGrp="1"/>
          </p:cNvSpPr>
          <p:nvPr>
            <p:ph type="body" sz="quarter" idx="32"/>
          </p:nvPr>
        </p:nvSpPr>
        <p:spPr>
          <a:xfrm>
            <a:off x="5772150" y="3371850"/>
            <a:ext cx="514350" cy="171450"/>
          </a:xfrm>
          <a:solidFill>
            <a:schemeClr val="accent6"/>
          </a:solidFill>
        </p:spPr>
        <p:txBody>
          <a:bodyPr anchor="ctr"/>
          <a:lstStyle>
            <a:lvl1pPr algn="r">
              <a:buFontTx/>
              <a:buNone/>
              <a:defRPr sz="619">
                <a:solidFill>
                  <a:schemeClr val="bg1"/>
                </a:solidFill>
              </a:defRPr>
            </a:lvl1pPr>
            <a:extLst/>
          </a:lstStyle>
          <a:p>
            <a:pPr lvl="0"/>
            <a:r>
              <a:rPr lang="en-US"/>
              <a:t>Click to edit Master text styles</a:t>
            </a:r>
          </a:p>
        </p:txBody>
      </p:sp>
      <p:sp>
        <p:nvSpPr>
          <p:cNvPr id="27" name="Rectangle 37"/>
          <p:cNvSpPr>
            <a:spLocks noGrp="1"/>
          </p:cNvSpPr>
          <p:nvPr>
            <p:ph type="body" sz="quarter" idx="34"/>
          </p:nvPr>
        </p:nvSpPr>
        <p:spPr>
          <a:xfrm>
            <a:off x="5772150" y="3714750"/>
            <a:ext cx="514350" cy="171450"/>
          </a:xfrm>
          <a:solidFill>
            <a:schemeClr val="accent6"/>
          </a:solidFill>
        </p:spPr>
        <p:txBody>
          <a:bodyPr anchor="ctr"/>
          <a:lstStyle>
            <a:lvl1pPr algn="r">
              <a:buFontTx/>
              <a:buNone/>
              <a:defRPr sz="619">
                <a:solidFill>
                  <a:schemeClr val="bg1"/>
                </a:solidFill>
              </a:defRPr>
            </a:lvl1pPr>
            <a:extLst/>
          </a:lstStyle>
          <a:p>
            <a:pPr lvl="0"/>
            <a:r>
              <a:rPr lang="en-US"/>
              <a:t>Click to edit Master text styles</a:t>
            </a:r>
          </a:p>
        </p:txBody>
      </p:sp>
      <p:sp>
        <p:nvSpPr>
          <p:cNvPr id="29" name="Rectangle 37"/>
          <p:cNvSpPr>
            <a:spLocks noGrp="1"/>
          </p:cNvSpPr>
          <p:nvPr>
            <p:ph type="body" sz="quarter" idx="36"/>
          </p:nvPr>
        </p:nvSpPr>
        <p:spPr>
          <a:xfrm>
            <a:off x="5772150" y="4057650"/>
            <a:ext cx="514350" cy="171450"/>
          </a:xfrm>
          <a:solidFill>
            <a:schemeClr val="accent6"/>
          </a:solidFill>
        </p:spPr>
        <p:txBody>
          <a:bodyPr anchor="ctr"/>
          <a:lstStyle>
            <a:lvl1pPr algn="r">
              <a:buFontTx/>
              <a:buNone/>
              <a:defRPr sz="619">
                <a:solidFill>
                  <a:schemeClr val="bg1"/>
                </a:solidFill>
              </a:defRPr>
            </a:lvl1pPr>
            <a:extLst/>
          </a:lstStyle>
          <a:p>
            <a:pPr lvl="0"/>
            <a:r>
              <a:rPr lang="en-US"/>
              <a:t>Click to edit Master text styles</a:t>
            </a:r>
          </a:p>
        </p:txBody>
      </p:sp>
      <p:sp>
        <p:nvSpPr>
          <p:cNvPr id="30" name="Rectangle 37"/>
          <p:cNvSpPr>
            <a:spLocks noGrp="1"/>
          </p:cNvSpPr>
          <p:nvPr>
            <p:ph type="body" sz="quarter" idx="37"/>
          </p:nvPr>
        </p:nvSpPr>
        <p:spPr>
          <a:xfrm>
            <a:off x="233172" y="4400550"/>
            <a:ext cx="5538978" cy="171450"/>
          </a:xfrm>
          <a:solidFill>
            <a:schemeClr val="tx2">
              <a:tint val="40000"/>
            </a:schemeClr>
          </a:solidFill>
        </p:spPr>
        <p:txBody>
          <a:bodyPr anchor="ctr">
            <a:noAutofit/>
          </a:bodyPr>
          <a:lstStyle>
            <a:lvl1pPr>
              <a:buFontTx/>
              <a:buNone/>
              <a:defRPr sz="619"/>
            </a:lvl1pPr>
            <a:extLst/>
          </a:lstStyle>
          <a:p>
            <a:pPr lvl="0"/>
            <a:r>
              <a:rPr lang="en-US"/>
              <a:t>Click to edit Master text styles</a:t>
            </a:r>
          </a:p>
        </p:txBody>
      </p:sp>
      <p:sp>
        <p:nvSpPr>
          <p:cNvPr id="31" name="Rectangle 37"/>
          <p:cNvSpPr>
            <a:spLocks noGrp="1"/>
          </p:cNvSpPr>
          <p:nvPr>
            <p:ph type="body" sz="quarter" idx="38"/>
          </p:nvPr>
        </p:nvSpPr>
        <p:spPr>
          <a:xfrm>
            <a:off x="5772150" y="4400550"/>
            <a:ext cx="514350" cy="171450"/>
          </a:xfrm>
          <a:solidFill>
            <a:schemeClr val="accent6"/>
          </a:solidFill>
        </p:spPr>
        <p:txBody>
          <a:bodyPr anchor="ctr"/>
          <a:lstStyle>
            <a:lvl1pPr algn="r">
              <a:buFontTx/>
              <a:buNone/>
              <a:defRPr sz="619">
                <a:solidFill>
                  <a:schemeClr val="bg1"/>
                </a:solidFill>
              </a:defRPr>
            </a:lvl1pPr>
            <a:extLst/>
          </a:lstStyle>
          <a:p>
            <a:pPr lvl="0"/>
            <a:r>
              <a:rPr lang="en-US" dirty="0"/>
              <a:t>Click to edit Master text styles</a:t>
            </a:r>
          </a:p>
        </p:txBody>
      </p:sp>
      <p:sp>
        <p:nvSpPr>
          <p:cNvPr id="32" name="Rectangle 33"/>
          <p:cNvSpPr>
            <a:spLocks noGrp="1"/>
          </p:cNvSpPr>
          <p:nvPr>
            <p:ph type="sldNum" sz="quarter" idx="39"/>
          </p:nvPr>
        </p:nvSpPr>
        <p:spPr/>
        <p:txBody>
          <a:bodyPr/>
          <a:lstStyle>
            <a:lvl1pPr>
              <a:defRPr/>
            </a:lvl1pPr>
          </a:lstStyle>
          <a:p>
            <a:fld id="{043D02A5-510F-4172-BE70-8E372495A5F5}" type="slidenum">
              <a:rPr lang="en-US"/>
              <a:pPr/>
              <a:t>‹#›</a:t>
            </a:fld>
            <a:endParaRPr lang="en-US"/>
          </a:p>
        </p:txBody>
      </p:sp>
      <p:sp>
        <p:nvSpPr>
          <p:cNvPr id="33" name="Rectangle 34"/>
          <p:cNvSpPr>
            <a:spLocks noGrp="1"/>
          </p:cNvSpPr>
          <p:nvPr>
            <p:ph type="ftr" sz="quarter" idx="40"/>
          </p:nvPr>
        </p:nvSpPr>
        <p:spPr/>
        <p:txBody>
          <a:bodyPr/>
          <a:lstStyle>
            <a:lvl1pPr>
              <a:defRPr/>
            </a:lvl1pPr>
            <a:extLst/>
          </a:lstStyle>
          <a:p>
            <a:pPr>
              <a:defRPr/>
            </a:pPr>
            <a:r>
              <a:rPr lang="en-US"/>
              <a:t>Baltimore City Department of Planning</a:t>
            </a:r>
          </a:p>
        </p:txBody>
      </p:sp>
    </p:spTree>
    <p:extLst>
      <p:ext uri="{BB962C8B-B14F-4D97-AF65-F5344CB8AC3E}">
        <p14:creationId xmlns:p14="http://schemas.microsoft.com/office/powerpoint/2010/main" val="3880602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3" name="Rectangle 2"/>
          <p:cNvSpPr/>
          <p:nvPr/>
        </p:nvSpPr>
        <p:spPr>
          <a:xfrm>
            <a:off x="0" y="3028950"/>
            <a:ext cx="6858000" cy="457200"/>
          </a:xfrm>
          <a:prstGeom prst="rect">
            <a:avLst/>
          </a:prstGeom>
          <a:solidFill>
            <a:schemeClr val="accent6"/>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4" name="Rectangle 3"/>
          <p:cNvSpPr/>
          <p:nvPr/>
        </p:nvSpPr>
        <p:spPr>
          <a:xfrm>
            <a:off x="0" y="3484963"/>
            <a:ext cx="6858000" cy="2024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14" name="Title 13"/>
          <p:cNvSpPr>
            <a:spLocks noGrp="1"/>
          </p:cNvSpPr>
          <p:nvPr>
            <p:ph type="ctrTitle"/>
          </p:nvPr>
        </p:nvSpPr>
        <p:spPr>
          <a:xfrm>
            <a:off x="171450" y="3086100"/>
            <a:ext cx="5429250" cy="400050"/>
          </a:xfrm>
          <a:noFill/>
        </p:spPr>
        <p:txBody>
          <a:bodyPr vert="horz"/>
          <a:lstStyle>
            <a:lvl1pPr algn="l">
              <a:defRPr sz="1125" b="0" cap="all" spc="85" baseline="0">
                <a:solidFill>
                  <a:schemeClr val="bg1"/>
                </a:solidFill>
              </a:defRPr>
            </a:lvl1pPr>
            <a:extLst/>
          </a:lstStyle>
          <a:p>
            <a:r>
              <a:rPr lang="en-US"/>
              <a:t>Click to edit Master title style</a:t>
            </a:r>
            <a:endParaRPr lang="en-US" dirty="0"/>
          </a:p>
        </p:txBody>
      </p:sp>
      <p:sp>
        <p:nvSpPr>
          <p:cNvPr id="6" name="Rectangle 4"/>
          <p:cNvSpPr>
            <a:spLocks noGrp="1"/>
          </p:cNvSpPr>
          <p:nvPr>
            <p:ph type="ftr" sz="quarter" idx="10"/>
          </p:nvPr>
        </p:nvSpPr>
        <p:spPr/>
        <p:txBody>
          <a:bodyPr/>
          <a:lstStyle>
            <a:lvl1pPr>
              <a:defRPr>
                <a:solidFill>
                  <a:schemeClr val="tx1"/>
                </a:solidFill>
              </a:defRPr>
            </a:lvl1pPr>
            <a:extLst/>
          </a:lstStyle>
          <a:p>
            <a:pPr>
              <a:defRPr/>
            </a:pPr>
            <a:r>
              <a:rPr lang="en-US"/>
              <a:t>Baltimore City Department of Planning</a:t>
            </a:r>
          </a:p>
        </p:txBody>
      </p:sp>
      <p:sp>
        <p:nvSpPr>
          <p:cNvPr id="7" name="Slide Number Placeholder 12"/>
          <p:cNvSpPr>
            <a:spLocks noGrp="1"/>
          </p:cNvSpPr>
          <p:nvPr>
            <p:ph type="sldNum" sz="quarter" idx="11"/>
          </p:nvPr>
        </p:nvSpPr>
        <p:spPr>
          <a:xfrm>
            <a:off x="4857754" y="4857750"/>
            <a:ext cx="765572" cy="228600"/>
          </a:xfrm>
        </p:spPr>
        <p:txBody>
          <a:bodyPr/>
          <a:lstStyle>
            <a:lvl1pPr>
              <a:defRPr/>
            </a:lvl1pPr>
          </a:lstStyle>
          <a:p>
            <a:fld id="{43FA3E3E-3FB6-4B69-B8B3-187714FCC12E}" type="slidenum">
              <a:rPr lang="en-US"/>
              <a:pPr/>
              <a:t>‹#›</a:t>
            </a:fld>
            <a:endParaRPr lang="en-US"/>
          </a:p>
        </p:txBody>
      </p:sp>
      <p:pic>
        <p:nvPicPr>
          <p:cNvPr id="8" name="Picture 15" descr="PlanningTransparent.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886451" y="4560720"/>
            <a:ext cx="466725" cy="468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2589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p>
            <a:r>
              <a:rPr lang="en-US"/>
              <a:t>Click to edit Master title style</a:t>
            </a:r>
            <a:endParaRPr lang="en-US" dirty="0"/>
          </a:p>
        </p:txBody>
      </p:sp>
      <p:sp>
        <p:nvSpPr>
          <p:cNvPr id="19" name="Rectangle 8"/>
          <p:cNvSpPr>
            <a:spLocks noGrp="1"/>
          </p:cNvSpPr>
          <p:nvPr>
            <p:ph type="body" sz="quarter" idx="13"/>
          </p:nvPr>
        </p:nvSpPr>
        <p:spPr>
          <a:xfrm>
            <a:off x="228600" y="285750"/>
            <a:ext cx="6057900" cy="342900"/>
          </a:xfrm>
          <a:solidFill>
            <a:schemeClr val="accent6"/>
          </a:solidFill>
        </p:spPr>
        <p:txBody>
          <a:bodyPr anchor="ctr">
            <a:normAutofit/>
          </a:bodyPr>
          <a:lstStyle>
            <a:lvl1pPr>
              <a:defRPr sz="1013" b="1">
                <a:solidFill>
                  <a:schemeClr val="bg1"/>
                </a:solidFill>
              </a:defRPr>
            </a:lvl1pPr>
            <a:extLst/>
          </a:lstStyle>
          <a:p>
            <a:pPr lvl="0"/>
            <a:r>
              <a:rPr lang="en-US"/>
              <a:t>Click to edit Master text styles</a:t>
            </a:r>
          </a:p>
        </p:txBody>
      </p:sp>
      <p:sp>
        <p:nvSpPr>
          <p:cNvPr id="4" name="Rectangle 8"/>
          <p:cNvSpPr>
            <a:spLocks noGrp="1"/>
          </p:cNvSpPr>
          <p:nvPr>
            <p:ph type="sldNum" sz="quarter" idx="14"/>
          </p:nvPr>
        </p:nvSpPr>
        <p:spPr/>
        <p:txBody>
          <a:bodyPr/>
          <a:lstStyle>
            <a:lvl1pPr>
              <a:defRPr/>
            </a:lvl1pPr>
          </a:lstStyle>
          <a:p>
            <a:fld id="{39C6AB54-0E79-4EB9-B363-8F3F8C0B3056}" type="slidenum">
              <a:rPr lang="en-US"/>
              <a:pPr/>
              <a:t>‹#›</a:t>
            </a:fld>
            <a:endParaRPr lang="en-US"/>
          </a:p>
        </p:txBody>
      </p:sp>
      <p:sp>
        <p:nvSpPr>
          <p:cNvPr id="5" name="Rectangle 9"/>
          <p:cNvSpPr>
            <a:spLocks noGrp="1"/>
          </p:cNvSpPr>
          <p:nvPr>
            <p:ph type="ftr" sz="quarter" idx="15"/>
          </p:nvPr>
        </p:nvSpPr>
        <p:spPr/>
        <p:txBody>
          <a:bodyPr/>
          <a:lstStyle>
            <a:lvl1pPr>
              <a:defRPr/>
            </a:lvl1pPr>
            <a:extLst/>
          </a:lstStyle>
          <a:p>
            <a:pPr>
              <a:defRPr/>
            </a:pPr>
            <a:r>
              <a:rPr lang="en-US"/>
              <a:t>Baltimore City Department of Planning</a:t>
            </a:r>
          </a:p>
        </p:txBody>
      </p:sp>
    </p:spTree>
    <p:extLst>
      <p:ext uri="{BB962C8B-B14F-4D97-AF65-F5344CB8AC3E}">
        <p14:creationId xmlns:p14="http://schemas.microsoft.com/office/powerpoint/2010/main" val="2084922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p>
            <a:r>
              <a:rPr lang="en-US"/>
              <a:t>Click to edit Master title style</a:t>
            </a:r>
            <a:endParaRPr lang="en-US" dirty="0"/>
          </a:p>
        </p:txBody>
      </p:sp>
      <p:sp>
        <p:nvSpPr>
          <p:cNvPr id="3" name="Rectangle 8"/>
          <p:cNvSpPr>
            <a:spLocks noGrp="1"/>
          </p:cNvSpPr>
          <p:nvPr>
            <p:ph type="sldNum" sz="quarter" idx="10"/>
          </p:nvPr>
        </p:nvSpPr>
        <p:spPr/>
        <p:txBody>
          <a:bodyPr/>
          <a:lstStyle>
            <a:lvl1pPr>
              <a:defRPr/>
            </a:lvl1pPr>
          </a:lstStyle>
          <a:p>
            <a:fld id="{00EDB64A-F4CF-450B-8393-44EEE0B487A2}" type="slidenum">
              <a:rPr lang="en-US"/>
              <a:pPr/>
              <a:t>‹#›</a:t>
            </a:fld>
            <a:endParaRPr lang="en-US"/>
          </a:p>
        </p:txBody>
      </p:sp>
      <p:sp>
        <p:nvSpPr>
          <p:cNvPr id="4" name="Rectangle 9"/>
          <p:cNvSpPr>
            <a:spLocks noGrp="1"/>
          </p:cNvSpPr>
          <p:nvPr>
            <p:ph type="ftr" sz="quarter" idx="11"/>
          </p:nvPr>
        </p:nvSpPr>
        <p:spPr/>
        <p:txBody>
          <a:bodyPr/>
          <a:lstStyle>
            <a:lvl1pPr>
              <a:defRPr/>
            </a:lvl1pPr>
            <a:extLst/>
          </a:lstStyle>
          <a:p>
            <a:pPr>
              <a:defRPr/>
            </a:pPr>
            <a:r>
              <a:rPr lang="en-US"/>
              <a:t>Baltimore City Department of Planning</a:t>
            </a:r>
          </a:p>
        </p:txBody>
      </p:sp>
    </p:spTree>
    <p:extLst>
      <p:ext uri="{BB962C8B-B14F-4D97-AF65-F5344CB8AC3E}">
        <p14:creationId xmlns:p14="http://schemas.microsoft.com/office/powerpoint/2010/main" val="1176776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endParaRPr lang="en-US" dirty="0"/>
          </a:p>
        </p:txBody>
      </p:sp>
      <p:sp>
        <p:nvSpPr>
          <p:cNvPr id="8" name="Rectangle 8"/>
          <p:cNvSpPr>
            <a:spLocks noGrp="1"/>
          </p:cNvSpPr>
          <p:nvPr>
            <p:ph type="body" sz="quarter" idx="13"/>
          </p:nvPr>
        </p:nvSpPr>
        <p:spPr>
          <a:xfrm>
            <a:off x="228600" y="285750"/>
            <a:ext cx="6057900" cy="342900"/>
          </a:xfrm>
          <a:solidFill>
            <a:schemeClr val="accent6"/>
          </a:solidFill>
        </p:spPr>
        <p:txBody>
          <a:bodyPr anchor="ctr">
            <a:normAutofit/>
          </a:bodyPr>
          <a:lstStyle>
            <a:lvl1pPr>
              <a:defRPr sz="1013" b="1" baseline="0">
                <a:solidFill>
                  <a:schemeClr val="bg1"/>
                </a:solidFill>
              </a:defRPr>
            </a:lvl1pPr>
            <a:extLst/>
          </a:lstStyle>
          <a:p>
            <a:pPr lvl="0"/>
            <a:r>
              <a:rPr lang="en-US"/>
              <a:t>Click to edit Master text styles</a:t>
            </a:r>
          </a:p>
        </p:txBody>
      </p:sp>
      <p:sp>
        <p:nvSpPr>
          <p:cNvPr id="11" name="Rectangle 11"/>
          <p:cNvSpPr>
            <a:spLocks noGrp="1"/>
          </p:cNvSpPr>
          <p:nvPr>
            <p:ph sz="quarter" idx="15"/>
          </p:nvPr>
        </p:nvSpPr>
        <p:spPr>
          <a:xfrm>
            <a:off x="228600" y="628650"/>
            <a:ext cx="6057900" cy="4057650"/>
          </a:xfrm>
        </p:spPr>
        <p:txBody>
          <a:bodyPr>
            <a:normAutofit/>
          </a:bodyPr>
          <a:lstStyle>
            <a:lvl1pPr>
              <a:defRPr sz="788"/>
            </a:lvl1pPr>
            <a:lvl2pPr>
              <a:defRPr sz="788"/>
            </a:lvl2pPr>
            <a:lvl3pPr>
              <a:defRPr sz="788"/>
            </a:lvl3pPr>
            <a:lvl4pPr>
              <a:defRPr sz="788"/>
            </a:lvl4pPr>
            <a:lvl5pPr>
              <a:defRPr sz="788"/>
            </a:lvl5pPr>
            <a:extLs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10"/>
          <p:cNvSpPr>
            <a:spLocks noGrp="1"/>
          </p:cNvSpPr>
          <p:nvPr>
            <p:ph type="sldNum" sz="quarter" idx="16"/>
          </p:nvPr>
        </p:nvSpPr>
        <p:spPr>
          <a:noFill/>
        </p:spPr>
        <p:txBody>
          <a:bodyPr/>
          <a:lstStyle>
            <a:lvl1pPr>
              <a:defRPr sz="788">
                <a:solidFill>
                  <a:schemeClr val="bg1"/>
                </a:solidFill>
              </a:defRPr>
            </a:lvl1pPr>
          </a:lstStyle>
          <a:p>
            <a:fld id="{F58F1651-C3CF-4321-91CE-B8C4AE9476A0}" type="slidenum">
              <a:rPr lang="en-US" smtClean="0"/>
              <a:pPr/>
              <a:t>‹#›</a:t>
            </a:fld>
            <a:endParaRPr lang="en-US" dirty="0"/>
          </a:p>
        </p:txBody>
      </p:sp>
      <p:sp>
        <p:nvSpPr>
          <p:cNvPr id="6" name="Rectangle 12"/>
          <p:cNvSpPr>
            <a:spLocks noGrp="1"/>
          </p:cNvSpPr>
          <p:nvPr>
            <p:ph type="ftr" sz="quarter" idx="17"/>
          </p:nvPr>
        </p:nvSpPr>
        <p:spPr/>
        <p:txBody>
          <a:bodyPr/>
          <a:lstStyle>
            <a:lvl1pPr>
              <a:defRPr/>
            </a:lvl1pPr>
            <a:extLst/>
          </a:lstStyle>
          <a:p>
            <a:pPr>
              <a:defRPr/>
            </a:pPr>
            <a:r>
              <a:rPr lang="en-US"/>
              <a:t>Baltimore City Department of Planning</a:t>
            </a:r>
          </a:p>
        </p:txBody>
      </p:sp>
    </p:spTree>
    <p:extLst>
      <p:ext uri="{BB962C8B-B14F-4D97-AF65-F5344CB8AC3E}">
        <p14:creationId xmlns:p14="http://schemas.microsoft.com/office/powerpoint/2010/main" val="3000478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p>
            <a:r>
              <a:rPr lang="en-US"/>
              <a:t>Click to edit Master title style</a:t>
            </a:r>
            <a:endParaRPr lang="en-US" dirty="0"/>
          </a:p>
        </p:txBody>
      </p:sp>
      <p:sp>
        <p:nvSpPr>
          <p:cNvPr id="31" name="Rectangle 8"/>
          <p:cNvSpPr>
            <a:spLocks noGrp="1"/>
          </p:cNvSpPr>
          <p:nvPr>
            <p:ph type="body" sz="quarter" idx="13"/>
          </p:nvPr>
        </p:nvSpPr>
        <p:spPr>
          <a:xfrm>
            <a:off x="228600" y="285750"/>
            <a:ext cx="2974086"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9" name="Rectangle 11"/>
          <p:cNvSpPr>
            <a:spLocks noGrp="1"/>
          </p:cNvSpPr>
          <p:nvPr>
            <p:ph sz="quarter" idx="15"/>
          </p:nvPr>
        </p:nvSpPr>
        <p:spPr>
          <a:xfrm>
            <a:off x="228600" y="628650"/>
            <a:ext cx="2971800" cy="4057650"/>
          </a:xfrm>
        </p:spPr>
        <p:txBody>
          <a:bodyPr>
            <a:normAutofit/>
          </a:bodyPr>
          <a:lstStyle>
            <a:lvl1pPr>
              <a:defRPr sz="788"/>
            </a:lvl1pPr>
            <a:lvl2pPr>
              <a:defRPr sz="788"/>
            </a:lvl2pPr>
            <a:lvl3pPr>
              <a:defRPr sz="788"/>
            </a:lvl3pPr>
            <a:lvl4pPr>
              <a:defRPr sz="788"/>
            </a:lvl4pPr>
            <a:lvl5pPr>
              <a:defRPr sz="788"/>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8"/>
          <p:cNvSpPr>
            <a:spLocks noGrp="1"/>
          </p:cNvSpPr>
          <p:nvPr>
            <p:ph type="body" sz="quarter" idx="16"/>
          </p:nvPr>
        </p:nvSpPr>
        <p:spPr>
          <a:xfrm>
            <a:off x="3312414" y="285750"/>
            <a:ext cx="2974086" cy="342900"/>
          </a:xfrm>
          <a:solidFill>
            <a:schemeClr val="accent6"/>
          </a:solidFill>
        </p:spPr>
        <p:txBody>
          <a:bodyPr anchor="ctr">
            <a:normAutofit/>
          </a:bodyPr>
          <a:lstStyle>
            <a:lvl1pPr>
              <a:defRPr sz="900" b="1" baseline="0">
                <a:solidFill>
                  <a:schemeClr val="bg1"/>
                </a:solidFill>
              </a:defRPr>
            </a:lvl1pPr>
            <a:extLst/>
          </a:lstStyle>
          <a:p>
            <a:pPr lvl="0"/>
            <a:r>
              <a:rPr lang="en-US"/>
              <a:t>Click to edit Master text styles</a:t>
            </a:r>
          </a:p>
        </p:txBody>
      </p:sp>
      <p:sp>
        <p:nvSpPr>
          <p:cNvPr id="15" name="Rectangle 11"/>
          <p:cNvSpPr>
            <a:spLocks noGrp="1"/>
          </p:cNvSpPr>
          <p:nvPr>
            <p:ph sz="quarter" idx="17"/>
          </p:nvPr>
        </p:nvSpPr>
        <p:spPr>
          <a:xfrm>
            <a:off x="3312414" y="628650"/>
            <a:ext cx="2971800" cy="4057650"/>
          </a:xfrm>
        </p:spPr>
        <p:txBody>
          <a:bodyPr>
            <a:normAutofit/>
          </a:bodyPr>
          <a:lstStyle>
            <a:lvl1pPr>
              <a:defRPr sz="788"/>
            </a:lvl1pPr>
            <a:lvl2pPr>
              <a:defRPr sz="788"/>
            </a:lvl2pPr>
            <a:lvl3pPr>
              <a:defRPr sz="788"/>
            </a:lvl3pPr>
            <a:lvl4pPr>
              <a:defRPr sz="788"/>
            </a:lvl4pPr>
            <a:lvl5pPr>
              <a:defRPr sz="788"/>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16"/>
          <p:cNvSpPr>
            <a:spLocks noGrp="1"/>
          </p:cNvSpPr>
          <p:nvPr>
            <p:ph type="sldNum" sz="quarter" idx="18"/>
          </p:nvPr>
        </p:nvSpPr>
        <p:spPr/>
        <p:txBody>
          <a:bodyPr/>
          <a:lstStyle>
            <a:lvl1pPr>
              <a:defRPr/>
            </a:lvl1pPr>
          </a:lstStyle>
          <a:p>
            <a:fld id="{0D840B2D-BE55-4EAD-BC68-C94EC031EA16}" type="slidenum">
              <a:rPr lang="en-US"/>
              <a:pPr/>
              <a:t>‹#›</a:t>
            </a:fld>
            <a:endParaRPr lang="en-US"/>
          </a:p>
        </p:txBody>
      </p:sp>
      <p:sp>
        <p:nvSpPr>
          <p:cNvPr id="8" name="Rectangle 17"/>
          <p:cNvSpPr>
            <a:spLocks noGrp="1"/>
          </p:cNvSpPr>
          <p:nvPr>
            <p:ph type="ftr" sz="quarter" idx="19"/>
          </p:nvPr>
        </p:nvSpPr>
        <p:spPr/>
        <p:txBody>
          <a:bodyPr/>
          <a:lstStyle>
            <a:lvl1pPr>
              <a:defRPr/>
            </a:lvl1pPr>
            <a:extLst/>
          </a:lstStyle>
          <a:p>
            <a:pPr>
              <a:defRPr/>
            </a:pPr>
            <a:r>
              <a:rPr lang="en-US"/>
              <a:t>Baltimore City Department of Planning</a:t>
            </a:r>
          </a:p>
        </p:txBody>
      </p:sp>
    </p:spTree>
    <p:extLst>
      <p:ext uri="{BB962C8B-B14F-4D97-AF65-F5344CB8AC3E}">
        <p14:creationId xmlns:p14="http://schemas.microsoft.com/office/powerpoint/2010/main" val="3854463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p>
            <a:r>
              <a:rPr lang="en-US"/>
              <a:t>Click to edit Master title style</a:t>
            </a:r>
            <a:endParaRPr lang="en-US" dirty="0"/>
          </a:p>
        </p:txBody>
      </p:sp>
      <p:sp>
        <p:nvSpPr>
          <p:cNvPr id="9" name="Rectangle 8"/>
          <p:cNvSpPr>
            <a:spLocks noGrp="1"/>
          </p:cNvSpPr>
          <p:nvPr>
            <p:ph type="body" sz="quarter" idx="13"/>
          </p:nvPr>
        </p:nvSpPr>
        <p:spPr>
          <a:xfrm>
            <a:off x="228600" y="285750"/>
            <a:ext cx="2971800"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18" name="Rectangle 11"/>
          <p:cNvSpPr>
            <a:spLocks noGrp="1"/>
          </p:cNvSpPr>
          <p:nvPr>
            <p:ph sz="quarter" idx="15"/>
          </p:nvPr>
        </p:nvSpPr>
        <p:spPr>
          <a:xfrm>
            <a:off x="228600" y="628650"/>
            <a:ext cx="2971800" cy="18585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Rectangle 8"/>
          <p:cNvSpPr>
            <a:spLocks noGrp="1"/>
          </p:cNvSpPr>
          <p:nvPr>
            <p:ph type="body" sz="quarter" idx="16"/>
          </p:nvPr>
        </p:nvSpPr>
        <p:spPr>
          <a:xfrm>
            <a:off x="226314" y="2489454"/>
            <a:ext cx="2974086"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17" name="Rectangle 11"/>
          <p:cNvSpPr>
            <a:spLocks noGrp="1"/>
          </p:cNvSpPr>
          <p:nvPr>
            <p:ph sz="quarter" idx="17"/>
          </p:nvPr>
        </p:nvSpPr>
        <p:spPr>
          <a:xfrm>
            <a:off x="226314" y="2857500"/>
            <a:ext cx="2974086" cy="1833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Rectangle 8"/>
          <p:cNvSpPr>
            <a:spLocks noGrp="1"/>
          </p:cNvSpPr>
          <p:nvPr>
            <p:ph type="body" sz="quarter" idx="18"/>
          </p:nvPr>
        </p:nvSpPr>
        <p:spPr>
          <a:xfrm>
            <a:off x="3312414" y="285750"/>
            <a:ext cx="2974086"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21" name="Rectangle 11"/>
          <p:cNvSpPr>
            <a:spLocks noGrp="1"/>
          </p:cNvSpPr>
          <p:nvPr>
            <p:ph sz="quarter" idx="19"/>
          </p:nvPr>
        </p:nvSpPr>
        <p:spPr>
          <a:xfrm>
            <a:off x="3312414" y="628650"/>
            <a:ext cx="2971800" cy="4057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19"/>
          <p:cNvSpPr>
            <a:spLocks noGrp="1"/>
          </p:cNvSpPr>
          <p:nvPr>
            <p:ph type="sldNum" sz="quarter" idx="20"/>
          </p:nvPr>
        </p:nvSpPr>
        <p:spPr/>
        <p:txBody>
          <a:bodyPr/>
          <a:lstStyle>
            <a:lvl1pPr>
              <a:defRPr/>
            </a:lvl1pPr>
          </a:lstStyle>
          <a:p>
            <a:fld id="{4829AF1B-8935-4457-B45E-E227BF3B726C}" type="slidenum">
              <a:rPr lang="en-US"/>
              <a:pPr/>
              <a:t>‹#›</a:t>
            </a:fld>
            <a:endParaRPr lang="en-US"/>
          </a:p>
        </p:txBody>
      </p:sp>
      <p:sp>
        <p:nvSpPr>
          <p:cNvPr id="11" name="Rectangle 22"/>
          <p:cNvSpPr>
            <a:spLocks noGrp="1"/>
          </p:cNvSpPr>
          <p:nvPr>
            <p:ph type="ftr" sz="quarter" idx="21"/>
          </p:nvPr>
        </p:nvSpPr>
        <p:spPr/>
        <p:txBody>
          <a:bodyPr/>
          <a:lstStyle>
            <a:lvl1pPr>
              <a:defRPr/>
            </a:lvl1pPr>
            <a:extLst/>
          </a:lstStyle>
          <a:p>
            <a:pPr>
              <a:defRPr/>
            </a:pPr>
            <a:r>
              <a:rPr lang="en-US"/>
              <a:t>Baltimore City Department of Planning</a:t>
            </a:r>
          </a:p>
        </p:txBody>
      </p:sp>
    </p:spTree>
    <p:extLst>
      <p:ext uri="{BB962C8B-B14F-4D97-AF65-F5344CB8AC3E}">
        <p14:creationId xmlns:p14="http://schemas.microsoft.com/office/powerpoint/2010/main" val="419413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p>
            <a:r>
              <a:rPr lang="en-US"/>
              <a:t>Click to edit Master title style</a:t>
            </a:r>
          </a:p>
        </p:txBody>
      </p:sp>
      <p:sp>
        <p:nvSpPr>
          <p:cNvPr id="13" name="Rectangle 8"/>
          <p:cNvSpPr>
            <a:spLocks noGrp="1"/>
          </p:cNvSpPr>
          <p:nvPr>
            <p:ph type="body" sz="quarter" idx="13"/>
          </p:nvPr>
        </p:nvSpPr>
        <p:spPr>
          <a:xfrm>
            <a:off x="228600" y="285750"/>
            <a:ext cx="2974086"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14" name="Rectangle 11"/>
          <p:cNvSpPr>
            <a:spLocks noGrp="1"/>
          </p:cNvSpPr>
          <p:nvPr>
            <p:ph sz="quarter" idx="15"/>
          </p:nvPr>
        </p:nvSpPr>
        <p:spPr>
          <a:xfrm>
            <a:off x="228600" y="628650"/>
            <a:ext cx="2971800" cy="4057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Rectangle 8"/>
          <p:cNvSpPr>
            <a:spLocks noGrp="1"/>
          </p:cNvSpPr>
          <p:nvPr>
            <p:ph type="body" sz="quarter" idx="16"/>
          </p:nvPr>
        </p:nvSpPr>
        <p:spPr>
          <a:xfrm>
            <a:off x="3314700" y="285750"/>
            <a:ext cx="2971800"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17" name="Rectangle 11"/>
          <p:cNvSpPr>
            <a:spLocks noGrp="1"/>
          </p:cNvSpPr>
          <p:nvPr>
            <p:ph sz="quarter" idx="17"/>
          </p:nvPr>
        </p:nvSpPr>
        <p:spPr>
          <a:xfrm>
            <a:off x="3314700" y="628650"/>
            <a:ext cx="2971800" cy="18585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Rectangle 8"/>
          <p:cNvSpPr>
            <a:spLocks noGrp="1"/>
          </p:cNvSpPr>
          <p:nvPr>
            <p:ph type="body" sz="quarter" idx="18"/>
          </p:nvPr>
        </p:nvSpPr>
        <p:spPr>
          <a:xfrm>
            <a:off x="3312414" y="2489454"/>
            <a:ext cx="2974086" cy="342900"/>
          </a:xfrm>
          <a:solidFill>
            <a:schemeClr val="accent6"/>
          </a:solidFill>
        </p:spPr>
        <p:txBody>
          <a:bodyPr anchor="ctr">
            <a:normAutofit/>
          </a:bodyPr>
          <a:lstStyle>
            <a:lvl1pPr>
              <a:defRPr sz="900" b="1">
                <a:solidFill>
                  <a:schemeClr val="bg1"/>
                </a:solidFill>
              </a:defRPr>
            </a:lvl1pPr>
            <a:extLst/>
          </a:lstStyle>
          <a:p>
            <a:pPr lvl="0"/>
            <a:r>
              <a:rPr lang="en-US"/>
              <a:t>Click to edit Master text styles</a:t>
            </a:r>
          </a:p>
        </p:txBody>
      </p:sp>
      <p:sp>
        <p:nvSpPr>
          <p:cNvPr id="20" name="Rectangle 11"/>
          <p:cNvSpPr>
            <a:spLocks noGrp="1"/>
          </p:cNvSpPr>
          <p:nvPr>
            <p:ph sz="quarter" idx="19"/>
          </p:nvPr>
        </p:nvSpPr>
        <p:spPr>
          <a:xfrm>
            <a:off x="3312414" y="2857500"/>
            <a:ext cx="2974086" cy="1833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22"/>
          <p:cNvSpPr>
            <a:spLocks noGrp="1"/>
          </p:cNvSpPr>
          <p:nvPr>
            <p:ph type="sldNum" sz="quarter" idx="20"/>
          </p:nvPr>
        </p:nvSpPr>
        <p:spPr/>
        <p:txBody>
          <a:bodyPr/>
          <a:lstStyle>
            <a:lvl1pPr>
              <a:defRPr/>
            </a:lvl1pPr>
          </a:lstStyle>
          <a:p>
            <a:fld id="{30EFBCCC-9DE2-48B5-A5A9-343098EEF1D7}" type="slidenum">
              <a:rPr lang="en-US"/>
              <a:pPr/>
              <a:t>‹#›</a:t>
            </a:fld>
            <a:endParaRPr lang="en-US"/>
          </a:p>
        </p:txBody>
      </p:sp>
      <p:sp>
        <p:nvSpPr>
          <p:cNvPr id="10" name="Rectangle 23"/>
          <p:cNvSpPr>
            <a:spLocks noGrp="1"/>
          </p:cNvSpPr>
          <p:nvPr>
            <p:ph type="ftr" sz="quarter" idx="21"/>
          </p:nvPr>
        </p:nvSpPr>
        <p:spPr/>
        <p:txBody>
          <a:bodyPr/>
          <a:lstStyle>
            <a:lvl1pPr>
              <a:defRPr/>
            </a:lvl1pPr>
            <a:extLst/>
          </a:lstStyle>
          <a:p>
            <a:pPr>
              <a:defRPr/>
            </a:pPr>
            <a:r>
              <a:rPr lang="en-US"/>
              <a:t>Baltimore City Department of Planning</a:t>
            </a:r>
          </a:p>
        </p:txBody>
      </p:sp>
    </p:spTree>
    <p:extLst>
      <p:ext uri="{BB962C8B-B14F-4D97-AF65-F5344CB8AC3E}">
        <p14:creationId xmlns:p14="http://schemas.microsoft.com/office/powerpoint/2010/main" val="1635280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6457950" y="0"/>
            <a:ext cx="400050" cy="5143500"/>
          </a:xfrm>
          <a:prstGeom prst="rect">
            <a:avLst/>
          </a:prstGeom>
          <a:solidFill>
            <a:srgbClr val="5F5F5F"/>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2" name="Rectangle 2"/>
          <p:cNvSpPr>
            <a:spLocks noGrp="1"/>
          </p:cNvSpPr>
          <p:nvPr>
            <p:ph type="title"/>
          </p:nvPr>
        </p:nvSpPr>
        <p:spPr>
          <a:xfrm>
            <a:off x="6457950" y="285750"/>
            <a:ext cx="400050" cy="4400550"/>
          </a:xfrm>
          <a:prstGeom prst="rect">
            <a:avLst/>
          </a:prstGeom>
        </p:spPr>
        <p:txBody>
          <a:bodyPr vert="vert" anchor="ctr">
            <a:normAutofit/>
          </a:bodyPr>
          <a:lstStyle/>
          <a:p>
            <a:r>
              <a:rPr lang="en-US"/>
              <a:t>Click to edit Master title style</a:t>
            </a:r>
            <a:endParaRPr lang="en-US" dirty="0"/>
          </a:p>
        </p:txBody>
      </p:sp>
      <p:sp>
        <p:nvSpPr>
          <p:cNvPr id="1028" name="Rectangle 3"/>
          <p:cNvSpPr>
            <a:spLocks noGrp="1"/>
          </p:cNvSpPr>
          <p:nvPr>
            <p:ph type="body" idx="1"/>
          </p:nvPr>
        </p:nvSpPr>
        <p:spPr bwMode="auto">
          <a:xfrm>
            <a:off x="228600" y="285750"/>
            <a:ext cx="60579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p:cNvSpPr>
          <p:nvPr>
            <p:ph type="dt" sz="half" idx="2"/>
          </p:nvPr>
        </p:nvSpPr>
        <p:spPr>
          <a:xfrm>
            <a:off x="5257800" y="57150"/>
            <a:ext cx="1028700" cy="171450"/>
          </a:xfrm>
          <a:prstGeom prst="rect">
            <a:avLst/>
          </a:prstGeom>
        </p:spPr>
        <p:txBody>
          <a:bodyPr vert="horz"/>
          <a:lstStyle>
            <a:lvl1pPr algn="r" fontAlgn="auto">
              <a:spcBef>
                <a:spcPts val="0"/>
              </a:spcBef>
              <a:spcAft>
                <a:spcPts val="0"/>
              </a:spcAft>
              <a:defRPr sz="563">
                <a:solidFill>
                  <a:schemeClr val="tx1">
                    <a:tint val="65000"/>
                  </a:schemeClr>
                </a:solidFill>
                <a:latin typeface="+mn-lt"/>
                <a:ea typeface="+mn-ea"/>
                <a:cs typeface="+mn-cs"/>
              </a:defRPr>
            </a:lvl1pPr>
            <a:extLst/>
          </a:lstStyle>
          <a:p>
            <a:pPr>
              <a:defRPr/>
            </a:pPr>
            <a:endParaRPr lang="en-US" dirty="0"/>
          </a:p>
        </p:txBody>
      </p:sp>
      <p:sp>
        <p:nvSpPr>
          <p:cNvPr id="6" name="Rectangle 6"/>
          <p:cNvSpPr>
            <a:spLocks noGrp="1"/>
          </p:cNvSpPr>
          <p:nvPr>
            <p:ph type="sldNum" sz="quarter" idx="4"/>
          </p:nvPr>
        </p:nvSpPr>
        <p:spPr>
          <a:xfrm>
            <a:off x="6457950" y="4855369"/>
            <a:ext cx="400050" cy="228600"/>
          </a:xfrm>
          <a:prstGeom prst="rect">
            <a:avLst/>
          </a:prstGeom>
          <a:solidFill>
            <a:schemeClr val="bg2"/>
          </a:solidFill>
        </p:spPr>
        <p:txBody>
          <a:bodyPr vert="horz" wrap="square" lIns="91440" tIns="45720" rIns="91440" bIns="45720" numCol="1" anchor="ctr" anchorCtr="0" compatLnSpc="1">
            <a:prstTxWarp prst="textNoShape">
              <a:avLst/>
            </a:prstTxWarp>
          </a:bodyPr>
          <a:lstStyle>
            <a:lvl1pPr algn="ctr">
              <a:defRPr sz="788" b="1">
                <a:solidFill>
                  <a:schemeClr val="bg1"/>
                </a:solidFill>
              </a:defRPr>
            </a:lvl1pPr>
          </a:lstStyle>
          <a:p>
            <a:fld id="{CDA799F9-A0F0-4C3A-9932-EB0A31BFAD9A}" type="slidenum">
              <a:rPr lang="en-US" smtClean="0"/>
              <a:pPr/>
              <a:t>‹#›</a:t>
            </a:fld>
            <a:endParaRPr lang="en-US" dirty="0"/>
          </a:p>
        </p:txBody>
      </p:sp>
      <p:sp>
        <p:nvSpPr>
          <p:cNvPr id="11" name="Rectangle 10"/>
          <p:cNvSpPr/>
          <p:nvPr/>
        </p:nvSpPr>
        <p:spPr>
          <a:xfrm>
            <a:off x="0" y="0"/>
            <a:ext cx="57150" cy="5143500"/>
          </a:xfrm>
          <a:prstGeom prst="rect">
            <a:avLst/>
          </a:prstGeom>
          <a:solidFill>
            <a:srgbClr val="5F5F5F"/>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12" name="Rectangle 12"/>
          <p:cNvSpPr>
            <a:spLocks noGrp="1"/>
          </p:cNvSpPr>
          <p:nvPr>
            <p:ph type="ftr" sz="quarter" idx="3"/>
          </p:nvPr>
        </p:nvSpPr>
        <p:spPr>
          <a:xfrm>
            <a:off x="2028825" y="4857750"/>
            <a:ext cx="2800350" cy="228600"/>
          </a:xfrm>
          <a:prstGeom prst="rect">
            <a:avLst/>
          </a:prstGeom>
        </p:spPr>
        <p:txBody>
          <a:bodyPr vert="horz" anchor="ctr"/>
          <a:lstStyle>
            <a:lvl1pPr algn="ctr" fontAlgn="auto">
              <a:spcBef>
                <a:spcPts val="0"/>
              </a:spcBef>
              <a:spcAft>
                <a:spcPts val="0"/>
              </a:spcAft>
              <a:defRPr sz="563">
                <a:solidFill>
                  <a:sysClr val="windowText" lastClr="000000"/>
                </a:solidFill>
                <a:latin typeface="+mn-lt"/>
                <a:ea typeface="+mn-ea"/>
                <a:cs typeface="+mn-cs"/>
              </a:defRPr>
            </a:lvl1pPr>
            <a:extLst/>
          </a:lstStyle>
          <a:p>
            <a:pPr>
              <a:defRPr/>
            </a:pPr>
            <a:r>
              <a:rPr lang="en-US"/>
              <a:t>Baltimore City Department of Planning</a:t>
            </a:r>
          </a:p>
        </p:txBody>
      </p:sp>
      <p:pic>
        <p:nvPicPr>
          <p:cNvPr id="13" name="Picture 15" descr="PlanningTransparent.png"/>
          <p:cNvPicPr>
            <a:picLocks noChangeAspect="1"/>
          </p:cNvPicPr>
          <p:nvPr userDrawn="1"/>
        </p:nvPicPr>
        <p:blipFill>
          <a:blip r:embed="rId18" cstate="screen">
            <a:extLst>
              <a:ext uri="{28A0092B-C50C-407E-A947-70E740481C1C}">
                <a14:useLocalDpi xmlns:a14="http://schemas.microsoft.com/office/drawing/2010/main"/>
              </a:ext>
            </a:extLst>
          </a:blip>
          <a:srcRect/>
          <a:stretch>
            <a:fillRect/>
          </a:stretch>
        </p:blipFill>
        <p:spPr bwMode="auto">
          <a:xfrm>
            <a:off x="5810251" y="4519883"/>
            <a:ext cx="561975" cy="564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05" r:id="rId12"/>
    <p:sldLayoutId id="2147483706" r:id="rId13"/>
    <p:sldLayoutId id="2147483707" r:id="rId14"/>
    <p:sldLayoutId id="2147483708" r:id="rId15"/>
    <p:sldLayoutId id="2147483720" r:id="rId16"/>
  </p:sldLayoutIdLst>
  <p:hf hdr="0" dt="0"/>
  <p:txStyles>
    <p:titleStyle>
      <a:lvl1pPr algn="l" rtl="0" eaLnBrk="1" fontAlgn="base" hangingPunct="1">
        <a:spcBef>
          <a:spcPct val="0"/>
        </a:spcBef>
        <a:spcAft>
          <a:spcPct val="0"/>
        </a:spcAft>
        <a:defRPr sz="1350" cap="small">
          <a:solidFill>
            <a:schemeClr val="accent6">
              <a:lumMod val="20000"/>
              <a:lumOff val="80000"/>
            </a:schemeClr>
          </a:solidFill>
          <a:latin typeface="+mj-lt"/>
          <a:ea typeface="MS PGothic" pitchFamily="34" charset="-128"/>
          <a:cs typeface="ＭＳ Ｐゴシック" charset="0"/>
        </a:defRPr>
      </a:lvl1pPr>
      <a:lvl2pPr algn="l" rtl="0" eaLnBrk="1" fontAlgn="base" hangingPunct="1">
        <a:spcBef>
          <a:spcPct val="0"/>
        </a:spcBef>
        <a:spcAft>
          <a:spcPct val="0"/>
        </a:spcAft>
        <a:defRPr sz="1350">
          <a:solidFill>
            <a:schemeClr val="bg1"/>
          </a:solidFill>
          <a:latin typeface="Trebuchet MS" charset="0"/>
          <a:ea typeface="MS PGothic" pitchFamily="34" charset="-128"/>
          <a:cs typeface="ＭＳ Ｐゴシック" charset="0"/>
        </a:defRPr>
      </a:lvl2pPr>
      <a:lvl3pPr algn="l" rtl="0" eaLnBrk="1" fontAlgn="base" hangingPunct="1">
        <a:spcBef>
          <a:spcPct val="0"/>
        </a:spcBef>
        <a:spcAft>
          <a:spcPct val="0"/>
        </a:spcAft>
        <a:defRPr sz="1350">
          <a:solidFill>
            <a:schemeClr val="bg1"/>
          </a:solidFill>
          <a:latin typeface="Trebuchet MS" charset="0"/>
          <a:ea typeface="MS PGothic" pitchFamily="34" charset="-128"/>
          <a:cs typeface="ＭＳ Ｐゴシック" charset="0"/>
        </a:defRPr>
      </a:lvl3pPr>
      <a:lvl4pPr algn="l" rtl="0" eaLnBrk="1" fontAlgn="base" hangingPunct="1">
        <a:spcBef>
          <a:spcPct val="0"/>
        </a:spcBef>
        <a:spcAft>
          <a:spcPct val="0"/>
        </a:spcAft>
        <a:defRPr sz="1350">
          <a:solidFill>
            <a:schemeClr val="bg1"/>
          </a:solidFill>
          <a:latin typeface="Trebuchet MS" charset="0"/>
          <a:ea typeface="MS PGothic" pitchFamily="34" charset="-128"/>
          <a:cs typeface="ＭＳ Ｐゴシック" charset="0"/>
        </a:defRPr>
      </a:lvl4pPr>
      <a:lvl5pPr algn="l" rtl="0" eaLnBrk="1" fontAlgn="base" hangingPunct="1">
        <a:spcBef>
          <a:spcPct val="0"/>
        </a:spcBef>
        <a:spcAft>
          <a:spcPct val="0"/>
        </a:spcAft>
        <a:defRPr sz="1350">
          <a:solidFill>
            <a:schemeClr val="bg1"/>
          </a:solidFill>
          <a:latin typeface="Trebuchet MS" charset="0"/>
          <a:ea typeface="MS PGothic" pitchFamily="34" charset="-128"/>
          <a:cs typeface="ＭＳ Ｐゴシック" charset="0"/>
        </a:defRPr>
      </a:lvl5pPr>
      <a:lvl6pPr marL="257175" algn="l" rtl="0" eaLnBrk="1" fontAlgn="base" hangingPunct="1">
        <a:spcBef>
          <a:spcPct val="0"/>
        </a:spcBef>
        <a:spcAft>
          <a:spcPct val="0"/>
        </a:spcAft>
        <a:defRPr sz="1350">
          <a:solidFill>
            <a:schemeClr val="bg1"/>
          </a:solidFill>
          <a:latin typeface="Trebuchet MS" charset="0"/>
          <a:ea typeface="ＭＳ Ｐゴシック" charset="0"/>
          <a:cs typeface="ＭＳ Ｐゴシック" charset="0"/>
        </a:defRPr>
      </a:lvl6pPr>
      <a:lvl7pPr marL="514350" algn="l" rtl="0" eaLnBrk="1" fontAlgn="base" hangingPunct="1">
        <a:spcBef>
          <a:spcPct val="0"/>
        </a:spcBef>
        <a:spcAft>
          <a:spcPct val="0"/>
        </a:spcAft>
        <a:defRPr sz="1350">
          <a:solidFill>
            <a:schemeClr val="bg1"/>
          </a:solidFill>
          <a:latin typeface="Trebuchet MS" charset="0"/>
          <a:ea typeface="ＭＳ Ｐゴシック" charset="0"/>
          <a:cs typeface="ＭＳ Ｐゴシック" charset="0"/>
        </a:defRPr>
      </a:lvl7pPr>
      <a:lvl8pPr marL="771525" algn="l" rtl="0" eaLnBrk="1" fontAlgn="base" hangingPunct="1">
        <a:spcBef>
          <a:spcPct val="0"/>
        </a:spcBef>
        <a:spcAft>
          <a:spcPct val="0"/>
        </a:spcAft>
        <a:defRPr sz="1350">
          <a:solidFill>
            <a:schemeClr val="bg1"/>
          </a:solidFill>
          <a:latin typeface="Trebuchet MS" charset="0"/>
          <a:ea typeface="ＭＳ Ｐゴシック" charset="0"/>
          <a:cs typeface="ＭＳ Ｐゴシック" charset="0"/>
        </a:defRPr>
      </a:lvl8pPr>
      <a:lvl9pPr marL="1028700" algn="l" rtl="0" eaLnBrk="1" fontAlgn="base" hangingPunct="1">
        <a:spcBef>
          <a:spcPct val="0"/>
        </a:spcBef>
        <a:spcAft>
          <a:spcPct val="0"/>
        </a:spcAft>
        <a:defRPr sz="1350">
          <a:solidFill>
            <a:schemeClr val="bg1"/>
          </a:solidFill>
          <a:latin typeface="Trebuchet MS" charset="0"/>
          <a:ea typeface="ＭＳ Ｐゴシック" charset="0"/>
          <a:cs typeface="ＭＳ Ｐゴシック" charset="0"/>
        </a:defRPr>
      </a:lvl9pPr>
      <a:extLst/>
    </p:titleStyle>
    <p:bodyStyle>
      <a:lvl1pPr marL="192881" indent="-192881" algn="l" rtl="0" eaLnBrk="1" fontAlgn="base" hangingPunct="1">
        <a:spcBef>
          <a:spcPct val="20000"/>
        </a:spcBef>
        <a:spcAft>
          <a:spcPct val="0"/>
        </a:spcAft>
        <a:defRPr sz="788">
          <a:solidFill>
            <a:schemeClr val="tx1"/>
          </a:solidFill>
          <a:latin typeface="+mn-lt"/>
          <a:ea typeface="MS PGothic" pitchFamily="34" charset="-128"/>
          <a:cs typeface="ＭＳ Ｐゴシック" charset="0"/>
        </a:defRPr>
      </a:lvl1pPr>
      <a:lvl2pPr marL="417910" indent="-160735" algn="l" rtl="0" eaLnBrk="1" fontAlgn="base" hangingPunct="1">
        <a:spcBef>
          <a:spcPct val="20000"/>
        </a:spcBef>
        <a:spcAft>
          <a:spcPct val="0"/>
        </a:spcAft>
        <a:defRPr sz="788">
          <a:solidFill>
            <a:schemeClr val="tx1"/>
          </a:solidFill>
          <a:latin typeface="+mn-lt"/>
          <a:ea typeface="MS PGothic" pitchFamily="34" charset="-128"/>
          <a:cs typeface="+mn-cs"/>
        </a:defRPr>
      </a:lvl2pPr>
      <a:lvl3pPr marL="642938" indent="-128588" algn="l" rtl="0" eaLnBrk="1" fontAlgn="base" hangingPunct="1">
        <a:spcBef>
          <a:spcPct val="20000"/>
        </a:spcBef>
        <a:spcAft>
          <a:spcPct val="0"/>
        </a:spcAft>
        <a:defRPr sz="731">
          <a:solidFill>
            <a:schemeClr val="tx1"/>
          </a:solidFill>
          <a:latin typeface="+mn-lt"/>
          <a:ea typeface="MS PGothic" pitchFamily="34" charset="-128"/>
          <a:cs typeface="+mn-cs"/>
        </a:defRPr>
      </a:lvl3pPr>
      <a:lvl4pPr marL="900113" indent="-128588" algn="l" rtl="0" eaLnBrk="1" fontAlgn="base" hangingPunct="1">
        <a:spcBef>
          <a:spcPct val="20000"/>
        </a:spcBef>
        <a:spcAft>
          <a:spcPct val="0"/>
        </a:spcAft>
        <a:defRPr sz="675">
          <a:solidFill>
            <a:schemeClr val="tx1"/>
          </a:solidFill>
          <a:latin typeface="+mn-lt"/>
          <a:ea typeface="MS PGothic" pitchFamily="34" charset="-128"/>
          <a:cs typeface="+mn-cs"/>
        </a:defRPr>
      </a:lvl4pPr>
      <a:lvl5pPr marL="1157288" indent="-128588" algn="l" rtl="0" eaLnBrk="1" fontAlgn="base" hangingPunct="1">
        <a:spcBef>
          <a:spcPct val="20000"/>
        </a:spcBef>
        <a:spcAft>
          <a:spcPct val="0"/>
        </a:spcAft>
        <a:defRPr sz="619">
          <a:solidFill>
            <a:schemeClr val="tx1"/>
          </a:solidFill>
          <a:latin typeface="+mn-lt"/>
          <a:ea typeface="MS PGothic" pitchFamily="34" charset="-128"/>
          <a:cs typeface="+mn-cs"/>
        </a:defRPr>
      </a:lvl5pPr>
      <a:lvl6pPr marL="1414463" indent="-128588" algn="l" rtl="0" eaLnBrk="1" latinLnBrk="0" hangingPunct="1">
        <a:spcBef>
          <a:spcPct val="20000"/>
        </a:spcBef>
        <a:buChar char="•"/>
        <a:defRPr sz="1125">
          <a:solidFill>
            <a:schemeClr val="tx1"/>
          </a:solidFill>
          <a:latin typeface="+mn-lt"/>
          <a:ea typeface="+mn-ea"/>
          <a:cs typeface="+mn-cs"/>
        </a:defRPr>
      </a:lvl6pPr>
      <a:lvl7pPr marL="1671638" indent="-128588" algn="l" rtl="0" eaLnBrk="1" latinLnBrk="0" hangingPunct="1">
        <a:spcBef>
          <a:spcPct val="20000"/>
        </a:spcBef>
        <a:buChar char="•"/>
        <a:defRPr sz="1125">
          <a:solidFill>
            <a:schemeClr val="tx1"/>
          </a:solidFill>
          <a:latin typeface="+mn-lt"/>
          <a:ea typeface="+mn-ea"/>
          <a:cs typeface="+mn-cs"/>
        </a:defRPr>
      </a:lvl7pPr>
      <a:lvl8pPr marL="1928813" indent="-128588" algn="l" rtl="0" eaLnBrk="1" latinLnBrk="0" hangingPunct="1">
        <a:spcBef>
          <a:spcPct val="20000"/>
        </a:spcBef>
        <a:buChar char="•"/>
        <a:defRPr sz="1125">
          <a:solidFill>
            <a:schemeClr val="tx1"/>
          </a:solidFill>
          <a:latin typeface="+mn-lt"/>
          <a:ea typeface="+mn-ea"/>
          <a:cs typeface="+mn-cs"/>
        </a:defRPr>
      </a:lvl8pPr>
      <a:lvl9pPr marL="2185988" indent="-128588" algn="l" rtl="0" eaLnBrk="1" latinLnBrk="0" hangingPunct="1">
        <a:spcBef>
          <a:spcPct val="20000"/>
        </a:spcBef>
        <a:buChar char="•"/>
        <a:defRPr sz="1125">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257175" algn="l" rtl="0" eaLnBrk="1" hangingPunct="1">
        <a:defRPr>
          <a:solidFill>
            <a:schemeClr val="tx1"/>
          </a:solidFill>
          <a:latin typeface="+mn-lt"/>
          <a:ea typeface="+mn-ea"/>
          <a:cs typeface="+mn-cs"/>
        </a:defRPr>
      </a:lvl2pPr>
      <a:lvl3pPr marL="514350" algn="l" rtl="0" eaLnBrk="1" hangingPunct="1">
        <a:defRPr>
          <a:solidFill>
            <a:schemeClr val="tx1"/>
          </a:solidFill>
          <a:latin typeface="+mn-lt"/>
          <a:ea typeface="+mn-ea"/>
          <a:cs typeface="+mn-cs"/>
        </a:defRPr>
      </a:lvl3pPr>
      <a:lvl4pPr marL="771525" algn="l" rtl="0" eaLnBrk="1" hangingPunct="1">
        <a:defRPr>
          <a:solidFill>
            <a:schemeClr val="tx1"/>
          </a:solidFill>
          <a:latin typeface="+mn-lt"/>
          <a:ea typeface="+mn-ea"/>
          <a:cs typeface="+mn-cs"/>
        </a:defRPr>
      </a:lvl4pPr>
      <a:lvl5pPr marL="1028700" algn="l" rtl="0" eaLnBrk="1" hangingPunct="1">
        <a:defRPr>
          <a:solidFill>
            <a:schemeClr val="tx1"/>
          </a:solidFill>
          <a:latin typeface="+mn-lt"/>
          <a:ea typeface="+mn-ea"/>
          <a:cs typeface="+mn-cs"/>
        </a:defRPr>
      </a:lvl5pPr>
      <a:lvl6pPr marL="1285875" algn="l" rtl="0" eaLnBrk="1" hangingPunct="1">
        <a:defRPr>
          <a:solidFill>
            <a:schemeClr val="tx1"/>
          </a:solidFill>
          <a:latin typeface="+mn-lt"/>
          <a:ea typeface="+mn-ea"/>
          <a:cs typeface="+mn-cs"/>
        </a:defRPr>
      </a:lvl6pPr>
      <a:lvl7pPr marL="1543050" algn="l" rtl="0" eaLnBrk="1" hangingPunct="1">
        <a:defRPr>
          <a:solidFill>
            <a:schemeClr val="tx1"/>
          </a:solidFill>
          <a:latin typeface="+mn-lt"/>
          <a:ea typeface="+mn-ea"/>
          <a:cs typeface="+mn-cs"/>
        </a:defRPr>
      </a:lvl7pPr>
      <a:lvl8pPr marL="1800225" algn="l" rtl="0" eaLnBrk="1" hangingPunct="1">
        <a:defRPr>
          <a:solidFill>
            <a:schemeClr val="tx1"/>
          </a:solidFill>
          <a:latin typeface="+mn-lt"/>
          <a:ea typeface="+mn-ea"/>
          <a:cs typeface="+mn-cs"/>
        </a:defRPr>
      </a:lvl8pPr>
      <a:lvl9pPr marL="20574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eaLnBrk="0" hangingPunct="0">
              <a:defRPr sz="1800">
                <a:solidFill>
                  <a:schemeClr val="tx1"/>
                </a:solidFill>
                <a:latin typeface="Trebuchet MS" pitchFamily="34" charset="0"/>
                <a:ea typeface="MS PGothic" pitchFamily="34" charset="-128"/>
              </a:defRPr>
            </a:lvl1pPr>
            <a:lvl2pPr marL="557213" indent="-214313" eaLnBrk="0" hangingPunct="0">
              <a:defRPr sz="1800">
                <a:solidFill>
                  <a:schemeClr val="tx1"/>
                </a:solidFill>
                <a:latin typeface="Trebuchet MS" pitchFamily="34" charset="0"/>
                <a:ea typeface="MS PGothic" pitchFamily="34" charset="-128"/>
              </a:defRPr>
            </a:lvl2pPr>
            <a:lvl3pPr marL="857250" indent="-171450" eaLnBrk="0" hangingPunct="0">
              <a:defRPr sz="1800">
                <a:solidFill>
                  <a:schemeClr val="tx1"/>
                </a:solidFill>
                <a:latin typeface="Trebuchet MS" pitchFamily="34" charset="0"/>
                <a:ea typeface="MS PGothic" pitchFamily="34" charset="-128"/>
              </a:defRPr>
            </a:lvl3pPr>
            <a:lvl4pPr marL="1200150" indent="-171450" eaLnBrk="0" hangingPunct="0">
              <a:defRPr sz="1800">
                <a:solidFill>
                  <a:schemeClr val="tx1"/>
                </a:solidFill>
                <a:latin typeface="Trebuchet MS" pitchFamily="34" charset="0"/>
                <a:ea typeface="MS PGothic" pitchFamily="34" charset="-128"/>
              </a:defRPr>
            </a:lvl4pPr>
            <a:lvl5pPr marL="1543050" indent="-171450" eaLnBrk="0" hangingPunct="0">
              <a:defRPr sz="1800">
                <a:solidFill>
                  <a:schemeClr val="tx1"/>
                </a:solidFill>
                <a:latin typeface="Trebuchet MS" pitchFamily="34" charset="0"/>
                <a:ea typeface="MS PGothic" pitchFamily="34" charset="-128"/>
              </a:defRPr>
            </a:lvl5pPr>
            <a:lvl6pPr marL="1885950" indent="-171450" eaLnBrk="0" fontAlgn="base" hangingPunct="0">
              <a:spcBef>
                <a:spcPct val="0"/>
              </a:spcBef>
              <a:spcAft>
                <a:spcPct val="0"/>
              </a:spcAft>
              <a:defRPr sz="1800">
                <a:solidFill>
                  <a:schemeClr val="tx1"/>
                </a:solidFill>
                <a:latin typeface="Trebuchet MS" pitchFamily="34" charset="0"/>
                <a:ea typeface="MS PGothic" pitchFamily="34" charset="-128"/>
              </a:defRPr>
            </a:lvl6pPr>
            <a:lvl7pPr marL="2228850" indent="-171450" eaLnBrk="0" fontAlgn="base" hangingPunct="0">
              <a:spcBef>
                <a:spcPct val="0"/>
              </a:spcBef>
              <a:spcAft>
                <a:spcPct val="0"/>
              </a:spcAft>
              <a:defRPr sz="1800">
                <a:solidFill>
                  <a:schemeClr val="tx1"/>
                </a:solidFill>
                <a:latin typeface="Trebuchet MS" pitchFamily="34" charset="0"/>
                <a:ea typeface="MS PGothic" pitchFamily="34" charset="-128"/>
              </a:defRPr>
            </a:lvl7pPr>
            <a:lvl8pPr marL="2571750" indent="-171450" eaLnBrk="0" fontAlgn="base" hangingPunct="0">
              <a:spcBef>
                <a:spcPct val="0"/>
              </a:spcBef>
              <a:spcAft>
                <a:spcPct val="0"/>
              </a:spcAft>
              <a:defRPr sz="1800">
                <a:solidFill>
                  <a:schemeClr val="tx1"/>
                </a:solidFill>
                <a:latin typeface="Trebuchet MS" pitchFamily="34" charset="0"/>
                <a:ea typeface="MS PGothic" pitchFamily="34" charset="-128"/>
              </a:defRPr>
            </a:lvl8pPr>
            <a:lvl9pPr marL="2914650" indent="-171450" eaLnBrk="0" fontAlgn="base" hangingPunct="0">
              <a:spcBef>
                <a:spcPct val="0"/>
              </a:spcBef>
              <a:spcAft>
                <a:spcPct val="0"/>
              </a:spcAft>
              <a:defRPr sz="1800">
                <a:solidFill>
                  <a:schemeClr val="tx1"/>
                </a:solidFill>
                <a:latin typeface="Trebuchet MS" pitchFamily="34" charset="0"/>
                <a:ea typeface="MS PGothic" pitchFamily="34" charset="-128"/>
              </a:defRPr>
            </a:lvl9pPr>
          </a:lstStyle>
          <a:p>
            <a:pPr eaLnBrk="1" fontAlgn="base" hangingPunct="1">
              <a:spcBef>
                <a:spcPct val="0"/>
              </a:spcBef>
              <a:spcAft>
                <a:spcPct val="0"/>
              </a:spcAft>
            </a:pPr>
            <a:r>
              <a:rPr lang="en-US" altLang="en-US" sz="750" dirty="0">
                <a:solidFill>
                  <a:srgbClr val="000000"/>
                </a:solidFill>
              </a:rPr>
              <a:t>Baltimore City Department of Planning</a:t>
            </a:r>
          </a:p>
        </p:txBody>
      </p:sp>
      <p:sp>
        <p:nvSpPr>
          <p:cNvPr id="8" name="Rectangle 1027"/>
          <p:cNvSpPr txBox="1">
            <a:spLocks noChangeArrowheads="1"/>
          </p:cNvSpPr>
          <p:nvPr/>
        </p:nvSpPr>
        <p:spPr bwMode="auto">
          <a:xfrm>
            <a:off x="0" y="-57150"/>
            <a:ext cx="6858000" cy="1102519"/>
          </a:xfrm>
          <a:prstGeom prst="rect">
            <a:avLst/>
          </a:prstGeom>
          <a:noFill/>
          <a:ln w="9525">
            <a:noFill/>
            <a:miter lim="800000"/>
            <a:headEnd/>
            <a:tailEnd/>
          </a:ln>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sz="3600" b="0">
                <a:solidFill>
                  <a:schemeClr val="tx2"/>
                </a:solidFill>
                <a:latin typeface="+mj-lt"/>
                <a:ea typeface="+mj-ea"/>
                <a:cs typeface="+mj-cs"/>
              </a:defRPr>
            </a:lvl1pPr>
            <a:lvl2pPr algn="l" rtl="0" eaLnBrk="1" fontAlgn="base" hangingPunct="1">
              <a:spcBef>
                <a:spcPct val="0"/>
              </a:spcBef>
              <a:spcAft>
                <a:spcPct val="0"/>
              </a:spcAft>
              <a:defRPr sz="2800" b="1">
                <a:solidFill>
                  <a:schemeClr val="bg1"/>
                </a:solidFill>
                <a:latin typeface="Century Gothic" pitchFamily="34" charset="0"/>
              </a:defRPr>
            </a:lvl2pPr>
            <a:lvl3pPr algn="l" rtl="0" eaLnBrk="1" fontAlgn="base" hangingPunct="1">
              <a:spcBef>
                <a:spcPct val="0"/>
              </a:spcBef>
              <a:spcAft>
                <a:spcPct val="0"/>
              </a:spcAft>
              <a:defRPr sz="2800" b="1">
                <a:solidFill>
                  <a:schemeClr val="bg1"/>
                </a:solidFill>
                <a:latin typeface="Century Gothic" pitchFamily="34" charset="0"/>
              </a:defRPr>
            </a:lvl3pPr>
            <a:lvl4pPr algn="l" rtl="0" eaLnBrk="1" fontAlgn="base" hangingPunct="1">
              <a:spcBef>
                <a:spcPct val="0"/>
              </a:spcBef>
              <a:spcAft>
                <a:spcPct val="0"/>
              </a:spcAft>
              <a:defRPr sz="2800" b="1">
                <a:solidFill>
                  <a:schemeClr val="bg1"/>
                </a:solidFill>
                <a:latin typeface="Century Gothic" pitchFamily="34" charset="0"/>
              </a:defRPr>
            </a:lvl4pPr>
            <a:lvl5pPr algn="l" rtl="0" eaLnBrk="1" fontAlgn="base" hangingPunct="1">
              <a:spcBef>
                <a:spcPct val="0"/>
              </a:spcBef>
              <a:spcAft>
                <a:spcPct val="0"/>
              </a:spcAft>
              <a:defRPr sz="2800" b="1">
                <a:solidFill>
                  <a:schemeClr val="bg1"/>
                </a:solidFill>
                <a:latin typeface="Century Gothic" pitchFamily="34" charset="0"/>
              </a:defRPr>
            </a:lvl5pPr>
            <a:lvl6pPr marL="457200" algn="l" rtl="0" eaLnBrk="1" fontAlgn="base" hangingPunct="1">
              <a:spcBef>
                <a:spcPct val="0"/>
              </a:spcBef>
              <a:spcAft>
                <a:spcPct val="0"/>
              </a:spcAft>
              <a:defRPr sz="2800" b="1">
                <a:solidFill>
                  <a:schemeClr val="bg1"/>
                </a:solidFill>
                <a:latin typeface="Century Gothic" pitchFamily="34" charset="0"/>
              </a:defRPr>
            </a:lvl6pPr>
            <a:lvl7pPr marL="914400" algn="l" rtl="0" eaLnBrk="1" fontAlgn="base" hangingPunct="1">
              <a:spcBef>
                <a:spcPct val="0"/>
              </a:spcBef>
              <a:spcAft>
                <a:spcPct val="0"/>
              </a:spcAft>
              <a:defRPr sz="2800" b="1">
                <a:solidFill>
                  <a:schemeClr val="bg1"/>
                </a:solidFill>
                <a:latin typeface="Century Gothic" pitchFamily="34" charset="0"/>
              </a:defRPr>
            </a:lvl7pPr>
            <a:lvl8pPr marL="1371600" algn="l" rtl="0" eaLnBrk="1" fontAlgn="base" hangingPunct="1">
              <a:spcBef>
                <a:spcPct val="0"/>
              </a:spcBef>
              <a:spcAft>
                <a:spcPct val="0"/>
              </a:spcAft>
              <a:defRPr sz="2800" b="1">
                <a:solidFill>
                  <a:schemeClr val="bg1"/>
                </a:solidFill>
                <a:latin typeface="Century Gothic" pitchFamily="34" charset="0"/>
              </a:defRPr>
            </a:lvl8pPr>
            <a:lvl9pPr marL="1828800" algn="l" rtl="0" eaLnBrk="1" fontAlgn="base" hangingPunct="1">
              <a:spcBef>
                <a:spcPct val="0"/>
              </a:spcBef>
              <a:spcAft>
                <a:spcPct val="0"/>
              </a:spcAft>
              <a:defRPr sz="2800" b="1">
                <a:solidFill>
                  <a:schemeClr val="bg1"/>
                </a:solidFill>
                <a:latin typeface="Century Gothic" pitchFamily="34" charset="0"/>
              </a:defRPr>
            </a:lvl9pPr>
          </a:lstStyle>
          <a:p>
            <a:pPr lvl="0">
              <a:defRPr/>
            </a:pPr>
            <a:br>
              <a:rPr lang="en-US" sz="1800" b="1" kern="0" dirty="0">
                <a:solidFill>
                  <a:schemeClr val="bg2"/>
                </a:solidFill>
                <a:latin typeface="Century Gothic"/>
              </a:rPr>
            </a:br>
            <a:endParaRPr lang="en-US" sz="1800" b="1" kern="0" dirty="0">
              <a:solidFill>
                <a:schemeClr val="bg2"/>
              </a:solidFill>
              <a:latin typeface="Century Gothic"/>
            </a:endParaRPr>
          </a:p>
          <a:p>
            <a:pPr lvl="0">
              <a:defRPr/>
            </a:pPr>
            <a:br>
              <a:rPr lang="en-US" sz="1800" b="1" kern="0" dirty="0">
                <a:solidFill>
                  <a:schemeClr val="bg2"/>
                </a:solidFill>
                <a:latin typeface="Century Gothic"/>
              </a:rPr>
            </a:br>
            <a:endParaRPr lang="en-US" sz="3300" b="1" kern="0" dirty="0">
              <a:solidFill>
                <a:schemeClr val="bg2"/>
              </a:solidFill>
              <a:latin typeface="Century Gothic"/>
            </a:endParaRPr>
          </a:p>
        </p:txBody>
      </p:sp>
      <p:sp>
        <p:nvSpPr>
          <p:cNvPr id="11" name="Rectangle 1028"/>
          <p:cNvSpPr txBox="1">
            <a:spLocks noGrp="1" noChangeArrowheads="1"/>
          </p:cNvSpPr>
          <p:nvPr>
            <p:ph type="subTitle" idx="1"/>
          </p:nvPr>
        </p:nvSpPr>
        <p:spPr bwMode="auto">
          <a:xfrm>
            <a:off x="171450" y="3543300"/>
            <a:ext cx="5200650" cy="228600"/>
          </a:xfrm>
          <a:prstGeom prst="rect">
            <a:avLst/>
          </a:prstGeom>
          <a:noFill/>
          <a:ln w="9525">
            <a:noFill/>
            <a:miter lim="800000"/>
            <a:headEnd/>
            <a:tailEnd/>
          </a:ln>
        </p:spPr>
        <p:txBody>
          <a:bodyPr vert="horz" wrap="square" lIns="68580" tIns="34290" rIns="68580" bIns="34290" numCol="1" anchor="t" anchorCtr="0" compatLnSpc="1">
            <a:prstTxWarp prst="textNoShape">
              <a:avLst/>
            </a:prstTxWarp>
            <a:noAutofit/>
          </a:bodyPr>
          <a:lstStyle>
            <a:lvl1pPr marL="342900" indent="-342900" algn="ctr" rtl="0" eaLnBrk="1" fontAlgn="base" hangingPunct="1">
              <a:spcBef>
                <a:spcPct val="50000"/>
              </a:spcBef>
              <a:spcAft>
                <a:spcPct val="0"/>
              </a:spcAft>
              <a:buChar char="•"/>
              <a:defRPr sz="2400" b="1">
                <a:solidFill>
                  <a:schemeClr val="tx1"/>
                </a:solidFill>
                <a:latin typeface="+mn-lt"/>
                <a:ea typeface="+mn-ea"/>
                <a:cs typeface="+mn-cs"/>
              </a:defRPr>
            </a:lvl1pPr>
            <a:lvl2pPr marL="685800" indent="-228600" algn="l" rtl="0" eaLnBrk="1" fontAlgn="base" hangingPunct="1">
              <a:spcBef>
                <a:spcPct val="20000"/>
              </a:spcBef>
              <a:spcAft>
                <a:spcPct val="0"/>
              </a:spcAft>
              <a:buFont typeface="Century Gothic" pitchFamily="34" charset="0"/>
              <a:buChar char="•"/>
              <a:defRPr sz="2400">
                <a:solidFill>
                  <a:schemeClr val="tx1"/>
                </a:solidFill>
                <a:latin typeface="+mn-lt"/>
              </a:defRPr>
            </a:lvl2pPr>
            <a:lvl3pPr marL="1143000" indent="-228600" algn="l" rtl="0" eaLnBrk="1" fontAlgn="base" hangingPunct="1">
              <a:spcBef>
                <a:spcPct val="20000"/>
              </a:spcBef>
              <a:spcAft>
                <a:spcPct val="0"/>
              </a:spcAft>
              <a:buFont typeface="Century Gothic" pitchFamily="34" charset="0"/>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l">
              <a:buNone/>
              <a:defRPr/>
            </a:pPr>
            <a:r>
              <a:rPr lang="en-US" sz="1200" dirty="0"/>
              <a:t>January 5, 2022</a:t>
            </a:r>
            <a:endParaRPr lang="en-US" sz="1200" dirty="0">
              <a:latin typeface="Century Gothic"/>
            </a:endParaRPr>
          </a:p>
        </p:txBody>
      </p:sp>
      <p:sp>
        <p:nvSpPr>
          <p:cNvPr id="9" name="Rectangle 1027"/>
          <p:cNvSpPr txBox="1">
            <a:spLocks noChangeArrowheads="1"/>
          </p:cNvSpPr>
          <p:nvPr/>
        </p:nvSpPr>
        <p:spPr bwMode="auto">
          <a:xfrm>
            <a:off x="119120" y="637530"/>
            <a:ext cx="6858000" cy="1819920"/>
          </a:xfrm>
          <a:prstGeom prst="rect">
            <a:avLst/>
          </a:prstGeom>
          <a:noFill/>
          <a:ln w="9525">
            <a:noFill/>
            <a:miter lim="800000"/>
            <a:headEnd/>
            <a:tailEnd/>
          </a:ln>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sz="3600" b="0">
                <a:solidFill>
                  <a:schemeClr val="tx2"/>
                </a:solidFill>
                <a:latin typeface="+mj-lt"/>
                <a:ea typeface="+mj-ea"/>
                <a:cs typeface="+mj-cs"/>
              </a:defRPr>
            </a:lvl1pPr>
            <a:lvl2pPr algn="l" rtl="0" eaLnBrk="1" fontAlgn="base" hangingPunct="1">
              <a:spcBef>
                <a:spcPct val="0"/>
              </a:spcBef>
              <a:spcAft>
                <a:spcPct val="0"/>
              </a:spcAft>
              <a:defRPr sz="2800" b="1">
                <a:solidFill>
                  <a:schemeClr val="bg1"/>
                </a:solidFill>
                <a:latin typeface="Century Gothic" pitchFamily="34" charset="0"/>
              </a:defRPr>
            </a:lvl2pPr>
            <a:lvl3pPr algn="l" rtl="0" eaLnBrk="1" fontAlgn="base" hangingPunct="1">
              <a:spcBef>
                <a:spcPct val="0"/>
              </a:spcBef>
              <a:spcAft>
                <a:spcPct val="0"/>
              </a:spcAft>
              <a:defRPr sz="2800" b="1">
                <a:solidFill>
                  <a:schemeClr val="bg1"/>
                </a:solidFill>
                <a:latin typeface="Century Gothic" pitchFamily="34" charset="0"/>
              </a:defRPr>
            </a:lvl3pPr>
            <a:lvl4pPr algn="l" rtl="0" eaLnBrk="1" fontAlgn="base" hangingPunct="1">
              <a:spcBef>
                <a:spcPct val="0"/>
              </a:spcBef>
              <a:spcAft>
                <a:spcPct val="0"/>
              </a:spcAft>
              <a:defRPr sz="2800" b="1">
                <a:solidFill>
                  <a:schemeClr val="bg1"/>
                </a:solidFill>
                <a:latin typeface="Century Gothic" pitchFamily="34" charset="0"/>
              </a:defRPr>
            </a:lvl4pPr>
            <a:lvl5pPr algn="l" rtl="0" eaLnBrk="1" fontAlgn="base" hangingPunct="1">
              <a:spcBef>
                <a:spcPct val="0"/>
              </a:spcBef>
              <a:spcAft>
                <a:spcPct val="0"/>
              </a:spcAft>
              <a:defRPr sz="2800" b="1">
                <a:solidFill>
                  <a:schemeClr val="bg1"/>
                </a:solidFill>
                <a:latin typeface="Century Gothic" pitchFamily="34" charset="0"/>
              </a:defRPr>
            </a:lvl5pPr>
            <a:lvl6pPr marL="457200" algn="l" rtl="0" eaLnBrk="1" fontAlgn="base" hangingPunct="1">
              <a:spcBef>
                <a:spcPct val="0"/>
              </a:spcBef>
              <a:spcAft>
                <a:spcPct val="0"/>
              </a:spcAft>
              <a:defRPr sz="2800" b="1">
                <a:solidFill>
                  <a:schemeClr val="bg1"/>
                </a:solidFill>
                <a:latin typeface="Century Gothic" pitchFamily="34" charset="0"/>
              </a:defRPr>
            </a:lvl6pPr>
            <a:lvl7pPr marL="914400" algn="l" rtl="0" eaLnBrk="1" fontAlgn="base" hangingPunct="1">
              <a:spcBef>
                <a:spcPct val="0"/>
              </a:spcBef>
              <a:spcAft>
                <a:spcPct val="0"/>
              </a:spcAft>
              <a:defRPr sz="2800" b="1">
                <a:solidFill>
                  <a:schemeClr val="bg1"/>
                </a:solidFill>
                <a:latin typeface="Century Gothic" pitchFamily="34" charset="0"/>
              </a:defRPr>
            </a:lvl7pPr>
            <a:lvl8pPr marL="1371600" algn="l" rtl="0" eaLnBrk="1" fontAlgn="base" hangingPunct="1">
              <a:spcBef>
                <a:spcPct val="0"/>
              </a:spcBef>
              <a:spcAft>
                <a:spcPct val="0"/>
              </a:spcAft>
              <a:defRPr sz="2800" b="1">
                <a:solidFill>
                  <a:schemeClr val="bg1"/>
                </a:solidFill>
                <a:latin typeface="Century Gothic" pitchFamily="34" charset="0"/>
              </a:defRPr>
            </a:lvl8pPr>
            <a:lvl9pPr marL="1828800" algn="l" rtl="0" eaLnBrk="1" fontAlgn="base" hangingPunct="1">
              <a:spcBef>
                <a:spcPct val="0"/>
              </a:spcBef>
              <a:spcAft>
                <a:spcPct val="0"/>
              </a:spcAft>
              <a:defRPr sz="2800" b="1">
                <a:solidFill>
                  <a:schemeClr val="bg1"/>
                </a:solidFill>
                <a:latin typeface="Century Gothic" pitchFamily="34" charset="0"/>
              </a:defRPr>
            </a:lvl9pPr>
          </a:lstStyle>
          <a:p>
            <a:pPr lvl="0">
              <a:defRPr/>
            </a:pPr>
            <a:br>
              <a:rPr lang="en-US" sz="1800" b="1" kern="0" dirty="0">
                <a:solidFill>
                  <a:schemeClr val="bg2"/>
                </a:solidFill>
                <a:latin typeface="Century Gothic"/>
              </a:rPr>
            </a:br>
            <a:endParaRPr lang="en-US" sz="1800" b="1" kern="0" dirty="0">
              <a:solidFill>
                <a:schemeClr val="bg2"/>
              </a:solidFill>
              <a:latin typeface="Century Gothic"/>
            </a:endParaRPr>
          </a:p>
          <a:p>
            <a:pPr>
              <a:defRPr/>
            </a:pPr>
            <a:br>
              <a:rPr lang="en-US" sz="1800" b="1" kern="0" dirty="0">
                <a:solidFill>
                  <a:schemeClr val="bg2"/>
                </a:solidFill>
                <a:latin typeface="Century Gothic"/>
              </a:rPr>
            </a:br>
            <a:r>
              <a:rPr lang="en-US" sz="3300" b="1" kern="0" cap="small" dirty="0">
                <a:solidFill>
                  <a:srgbClr val="EEECE1"/>
                </a:solidFill>
                <a:latin typeface="Century Gothic"/>
              </a:rPr>
              <a:t>Department of Planning – </a:t>
            </a:r>
          </a:p>
          <a:p>
            <a:pPr>
              <a:defRPr/>
            </a:pPr>
            <a:r>
              <a:rPr lang="en-US" sz="3300" b="1" kern="0" cap="small" dirty="0">
                <a:solidFill>
                  <a:srgbClr val="EEECE1"/>
                </a:solidFill>
                <a:latin typeface="Century Gothic"/>
              </a:rPr>
              <a:t>Audit Status Report</a:t>
            </a:r>
            <a:endParaRPr lang="en-US" sz="2400" b="1" kern="0" dirty="0">
              <a:solidFill>
                <a:srgbClr val="EEECE1"/>
              </a:solidFill>
              <a:latin typeface="Century Gothic"/>
            </a:endParaRPr>
          </a:p>
          <a:p>
            <a:pPr lvl="0">
              <a:defRPr/>
            </a:pPr>
            <a:endParaRPr lang="en-US" sz="3300" b="1" kern="0" dirty="0">
              <a:solidFill>
                <a:schemeClr val="bg2"/>
              </a:solidFill>
              <a:latin typeface="Century Gothic"/>
            </a:endParaRPr>
          </a:p>
          <a:p>
            <a:pPr lvl="0">
              <a:defRPr/>
            </a:pPr>
            <a:endParaRPr lang="en-US" sz="3300" b="1" kern="0" dirty="0">
              <a:solidFill>
                <a:schemeClr val="bg2"/>
              </a:solidFill>
              <a:latin typeface="Century Gothic"/>
            </a:endParaRPr>
          </a:p>
        </p:txBody>
      </p:sp>
      <p:sp>
        <p:nvSpPr>
          <p:cNvPr id="10" name="Title 3"/>
          <p:cNvSpPr>
            <a:spLocks noGrp="1"/>
          </p:cNvSpPr>
          <p:nvPr>
            <p:ph type="ctrTitle"/>
          </p:nvPr>
        </p:nvSpPr>
        <p:spPr>
          <a:xfrm>
            <a:off x="171450" y="3086100"/>
            <a:ext cx="5429250" cy="400050"/>
          </a:xfrm>
        </p:spPr>
        <p:txBody>
          <a:bodyPr>
            <a:noAutofit/>
          </a:bodyPr>
          <a:lstStyle/>
          <a:p>
            <a:r>
              <a:rPr lang="en-US" sz="1200" b="1" dirty="0">
                <a:solidFill>
                  <a:schemeClr val="tx1"/>
                </a:solidFill>
              </a:rPr>
              <a:t>Presentation to the Board of estimates</a:t>
            </a:r>
          </a:p>
        </p:txBody>
      </p:sp>
    </p:spTree>
    <p:extLst>
      <p:ext uri="{BB962C8B-B14F-4D97-AF65-F5344CB8AC3E}">
        <p14:creationId xmlns:p14="http://schemas.microsoft.com/office/powerpoint/2010/main" val="2270829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8749E-5122-4342-886A-C2B779D10829}"/>
              </a:ext>
            </a:extLst>
          </p:cNvPr>
          <p:cNvSpPr>
            <a:spLocks noGrp="1"/>
          </p:cNvSpPr>
          <p:nvPr>
            <p:ph type="title"/>
          </p:nvPr>
        </p:nvSpPr>
        <p:spPr/>
        <p:txBody>
          <a:bodyPr/>
          <a:lstStyle/>
          <a:p>
            <a:r>
              <a:rPr lang="en-US" dirty="0"/>
              <a:t>Department of Planning – audit status update</a:t>
            </a:r>
          </a:p>
        </p:txBody>
      </p:sp>
      <p:sp>
        <p:nvSpPr>
          <p:cNvPr id="3" name="Text Placeholder 2">
            <a:extLst>
              <a:ext uri="{FF2B5EF4-FFF2-40B4-BE49-F238E27FC236}">
                <a16:creationId xmlns:a16="http://schemas.microsoft.com/office/drawing/2014/main" id="{3297A905-D4A9-4067-8056-1E2BD2718094}"/>
              </a:ext>
            </a:extLst>
          </p:cNvPr>
          <p:cNvSpPr>
            <a:spLocks noGrp="1"/>
          </p:cNvSpPr>
          <p:nvPr>
            <p:ph type="body" sz="quarter" idx="13"/>
          </p:nvPr>
        </p:nvSpPr>
        <p:spPr>
          <a:xfrm>
            <a:off x="228600" y="285750"/>
            <a:ext cx="6057900" cy="1219200"/>
          </a:xfrm>
        </p:spPr>
        <p:txBody>
          <a:bodyPr>
            <a:normAutofit/>
          </a:bodyPr>
          <a:lstStyle/>
          <a:p>
            <a:pPr marL="0" indent="0"/>
            <a:r>
              <a:rPr lang="en-US" sz="1500" dirty="0">
                <a:solidFill>
                  <a:schemeClr val="tx1"/>
                </a:solidFill>
              </a:rPr>
              <a:t>Finding #2: Service 765 - Planning for Sustainable Baltimore, Percent of Climate Action Plan Recommendations Completed - Targets and goals are reported on a project-to-date basis and exclude measurable and verifiable deliverables. </a:t>
            </a:r>
          </a:p>
        </p:txBody>
      </p:sp>
      <p:sp>
        <p:nvSpPr>
          <p:cNvPr id="4" name="Content Placeholder 3">
            <a:extLst>
              <a:ext uri="{FF2B5EF4-FFF2-40B4-BE49-F238E27FC236}">
                <a16:creationId xmlns:a16="http://schemas.microsoft.com/office/drawing/2014/main" id="{35316C0C-C51A-46C6-A918-78D0947C5D24}"/>
              </a:ext>
            </a:extLst>
          </p:cNvPr>
          <p:cNvSpPr>
            <a:spLocks noGrp="1"/>
          </p:cNvSpPr>
          <p:nvPr>
            <p:ph sz="quarter" idx="15"/>
          </p:nvPr>
        </p:nvSpPr>
        <p:spPr>
          <a:xfrm>
            <a:off x="157163" y="1733551"/>
            <a:ext cx="6057900" cy="3121818"/>
          </a:xfrm>
        </p:spPr>
        <p:txBody>
          <a:bodyPr>
            <a:normAutofit fontScale="92500" lnSpcReduction="20000"/>
          </a:bodyPr>
          <a:lstStyle/>
          <a:p>
            <a:pPr marL="171450" indent="-171450">
              <a:buFont typeface="Wingdings" panose="05000000000000000000" pitchFamily="2" charset="2"/>
              <a:buChar char="§"/>
            </a:pPr>
            <a:r>
              <a:rPr lang="en-US" sz="1800" b="1" dirty="0"/>
              <a:t>Recommendation:</a:t>
            </a:r>
            <a:r>
              <a:rPr lang="en-US" sz="2900" dirty="0"/>
              <a:t> </a:t>
            </a:r>
            <a:r>
              <a:rPr lang="en-US" sz="1600" dirty="0"/>
              <a:t>Develop annual targets and report annual activity for the respective period.</a:t>
            </a:r>
          </a:p>
          <a:p>
            <a:pPr marL="171450" indent="-171450">
              <a:buFont typeface="Wingdings" panose="05000000000000000000" pitchFamily="2" charset="2"/>
              <a:buChar char="§"/>
            </a:pPr>
            <a:r>
              <a:rPr lang="en-US" sz="1800" b="1" dirty="0"/>
              <a:t>Status</a:t>
            </a:r>
            <a:r>
              <a:rPr lang="en-US" sz="1800" dirty="0"/>
              <a:t>:</a:t>
            </a:r>
            <a:r>
              <a:rPr lang="en-US" sz="3500" dirty="0"/>
              <a:t> </a:t>
            </a:r>
            <a:r>
              <a:rPr lang="en-US" sz="1600" dirty="0"/>
              <a:t>Completed; starting with FY22 budget, annual targets and activity are submitted.</a:t>
            </a:r>
          </a:p>
          <a:p>
            <a:pPr marL="171450" indent="-171450">
              <a:buFont typeface="Wingdings" panose="05000000000000000000" pitchFamily="2" charset="2"/>
              <a:buChar char="§"/>
            </a:pPr>
            <a:r>
              <a:rPr lang="en-US" sz="1600" b="1" dirty="0"/>
              <a:t>Recommendation:</a:t>
            </a:r>
            <a:r>
              <a:rPr lang="en-US" sz="2800" dirty="0"/>
              <a:t> </a:t>
            </a:r>
            <a:r>
              <a:rPr lang="en-US" sz="1600" dirty="0"/>
              <a:t>Prepare and maintain data that supports the impact of recommendations on the strategic goals associated with reduction of greenhouse gases and the aggregate outcome of the plan.</a:t>
            </a:r>
          </a:p>
          <a:p>
            <a:pPr marL="171450" indent="-171450">
              <a:buFont typeface="Wingdings" panose="05000000000000000000" pitchFamily="2" charset="2"/>
              <a:buChar char="§"/>
            </a:pPr>
            <a:r>
              <a:rPr lang="en-US" sz="1800" b="1" dirty="0"/>
              <a:t>Status</a:t>
            </a:r>
            <a:r>
              <a:rPr lang="en-US" sz="1800" dirty="0"/>
              <a:t>:</a:t>
            </a:r>
            <a:r>
              <a:rPr lang="en-US" sz="3500" dirty="0"/>
              <a:t> </a:t>
            </a:r>
            <a:r>
              <a:rPr lang="en-US" sz="1600" dirty="0"/>
              <a:t>Completed; available data on greenhouse gas inventory included in budget submittals starting in FY22.</a:t>
            </a:r>
          </a:p>
        </p:txBody>
      </p:sp>
      <p:sp>
        <p:nvSpPr>
          <p:cNvPr id="5" name="Slide Number Placeholder 4">
            <a:extLst>
              <a:ext uri="{FF2B5EF4-FFF2-40B4-BE49-F238E27FC236}">
                <a16:creationId xmlns:a16="http://schemas.microsoft.com/office/drawing/2014/main" id="{75B7E622-433C-4F1E-9D51-8EC1CDE91F0B}"/>
              </a:ext>
            </a:extLst>
          </p:cNvPr>
          <p:cNvSpPr>
            <a:spLocks noGrp="1"/>
          </p:cNvSpPr>
          <p:nvPr>
            <p:ph type="sldNum" sz="quarter" idx="16"/>
          </p:nvPr>
        </p:nvSpPr>
        <p:spPr/>
        <p:txBody>
          <a:bodyPr/>
          <a:lstStyle/>
          <a:p>
            <a:fld id="{F58F1651-C3CF-4321-91CE-B8C4AE9476A0}" type="slidenum">
              <a:rPr lang="en-US" smtClean="0"/>
              <a:pPr/>
              <a:t>10</a:t>
            </a:fld>
            <a:endParaRPr lang="en-US" dirty="0"/>
          </a:p>
        </p:txBody>
      </p:sp>
      <p:sp>
        <p:nvSpPr>
          <p:cNvPr id="6" name="Footer Placeholder 5">
            <a:extLst>
              <a:ext uri="{FF2B5EF4-FFF2-40B4-BE49-F238E27FC236}">
                <a16:creationId xmlns:a16="http://schemas.microsoft.com/office/drawing/2014/main" id="{4D7EE4B0-569E-4FC9-AD44-1609A5B7B841}"/>
              </a:ext>
            </a:extLst>
          </p:cNvPr>
          <p:cNvSpPr>
            <a:spLocks noGrp="1"/>
          </p:cNvSpPr>
          <p:nvPr>
            <p:ph type="ftr" sz="quarter" idx="17"/>
          </p:nvPr>
        </p:nvSpPr>
        <p:spPr/>
        <p:txBody>
          <a:bodyPr/>
          <a:lstStyle/>
          <a:p>
            <a:pPr>
              <a:defRPr/>
            </a:pPr>
            <a:r>
              <a:rPr lang="en-US"/>
              <a:t>Baltimore City Department of Planning</a:t>
            </a:r>
          </a:p>
        </p:txBody>
      </p:sp>
    </p:spTree>
    <p:extLst>
      <p:ext uri="{BB962C8B-B14F-4D97-AF65-F5344CB8AC3E}">
        <p14:creationId xmlns:p14="http://schemas.microsoft.com/office/powerpoint/2010/main" val="2673805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8749E-5122-4342-886A-C2B779D10829}"/>
              </a:ext>
            </a:extLst>
          </p:cNvPr>
          <p:cNvSpPr>
            <a:spLocks noGrp="1"/>
          </p:cNvSpPr>
          <p:nvPr>
            <p:ph type="title"/>
          </p:nvPr>
        </p:nvSpPr>
        <p:spPr/>
        <p:txBody>
          <a:bodyPr/>
          <a:lstStyle/>
          <a:p>
            <a:r>
              <a:rPr lang="en-US" dirty="0"/>
              <a:t>Department of Planning – audit status update</a:t>
            </a:r>
          </a:p>
        </p:txBody>
      </p:sp>
      <p:sp>
        <p:nvSpPr>
          <p:cNvPr id="3" name="Text Placeholder 2">
            <a:extLst>
              <a:ext uri="{FF2B5EF4-FFF2-40B4-BE49-F238E27FC236}">
                <a16:creationId xmlns:a16="http://schemas.microsoft.com/office/drawing/2014/main" id="{3297A905-D4A9-4067-8056-1E2BD2718094}"/>
              </a:ext>
            </a:extLst>
          </p:cNvPr>
          <p:cNvSpPr>
            <a:spLocks noGrp="1"/>
          </p:cNvSpPr>
          <p:nvPr>
            <p:ph type="body" sz="quarter" idx="13"/>
          </p:nvPr>
        </p:nvSpPr>
        <p:spPr>
          <a:xfrm>
            <a:off x="228600" y="285750"/>
            <a:ext cx="6057900" cy="1219200"/>
          </a:xfrm>
        </p:spPr>
        <p:txBody>
          <a:bodyPr>
            <a:normAutofit fontScale="70000" lnSpcReduction="20000"/>
          </a:bodyPr>
          <a:lstStyle/>
          <a:p>
            <a:endParaRPr lang="en-US" dirty="0"/>
          </a:p>
          <a:p>
            <a:endParaRPr lang="en-US" sz="1200" dirty="0">
              <a:solidFill>
                <a:schemeClr val="tx1"/>
              </a:solidFill>
            </a:endParaRPr>
          </a:p>
          <a:p>
            <a:pPr marL="0" indent="0"/>
            <a:r>
              <a:rPr lang="en-US" sz="2200" dirty="0">
                <a:solidFill>
                  <a:schemeClr val="tx1"/>
                </a:solidFill>
              </a:rPr>
              <a:t>Finding #1: Service 763 – Comprehensive Planning and Resource Management, Average Number of Days for Basic Permit Review – The incorrect calculation methodology and the data reliability controls impact the performance measure reporting.</a:t>
            </a:r>
            <a:endParaRPr lang="en-US" sz="2200" dirty="0">
              <a:solidFill>
                <a:prstClr val="black"/>
              </a:solidFill>
            </a:endParaRPr>
          </a:p>
          <a:p>
            <a:endParaRPr lang="en-US" dirty="0"/>
          </a:p>
        </p:txBody>
      </p:sp>
      <p:sp>
        <p:nvSpPr>
          <p:cNvPr id="4" name="Content Placeholder 3">
            <a:extLst>
              <a:ext uri="{FF2B5EF4-FFF2-40B4-BE49-F238E27FC236}">
                <a16:creationId xmlns:a16="http://schemas.microsoft.com/office/drawing/2014/main" id="{35316C0C-C51A-46C6-A918-78D0947C5D24}"/>
              </a:ext>
            </a:extLst>
          </p:cNvPr>
          <p:cNvSpPr>
            <a:spLocks noGrp="1"/>
          </p:cNvSpPr>
          <p:nvPr>
            <p:ph sz="quarter" idx="15"/>
          </p:nvPr>
        </p:nvSpPr>
        <p:spPr>
          <a:xfrm>
            <a:off x="157163" y="1733551"/>
            <a:ext cx="6057900" cy="3121818"/>
          </a:xfrm>
        </p:spPr>
        <p:txBody>
          <a:bodyPr>
            <a:normAutofit fontScale="47500" lnSpcReduction="20000"/>
          </a:bodyPr>
          <a:lstStyle/>
          <a:p>
            <a:pPr marL="171450" indent="-171450">
              <a:buFont typeface="Wingdings" panose="05000000000000000000" pitchFamily="2" charset="2"/>
              <a:buChar char="§"/>
            </a:pPr>
            <a:endParaRPr lang="en-US" sz="1500" dirty="0"/>
          </a:p>
          <a:p>
            <a:pPr marL="171450" indent="-171450">
              <a:buFont typeface="Wingdings" panose="05000000000000000000" pitchFamily="2" charset="2"/>
              <a:buChar char="§"/>
            </a:pPr>
            <a:r>
              <a:rPr lang="en-US" sz="3500" b="1" dirty="0"/>
              <a:t>Recommendation:</a:t>
            </a:r>
            <a:r>
              <a:rPr lang="en-US" sz="2900" dirty="0"/>
              <a:t> </a:t>
            </a:r>
            <a:r>
              <a:rPr lang="en-US" sz="3200" dirty="0"/>
              <a:t>Revise the Performance Measure Validation Form (Form) to require the utilization of the approve date in the calculation and reporting of the average number of days for basic permit review.</a:t>
            </a:r>
          </a:p>
          <a:p>
            <a:pPr marL="171450" indent="-171450">
              <a:buFont typeface="Wingdings" panose="05000000000000000000" pitchFamily="2" charset="2"/>
              <a:buChar char="§"/>
            </a:pPr>
            <a:endParaRPr lang="en-US" sz="2200" dirty="0"/>
          </a:p>
          <a:p>
            <a:pPr marL="171450" indent="-171450">
              <a:buFont typeface="Wingdings" panose="05000000000000000000" pitchFamily="2" charset="2"/>
              <a:buChar char="§"/>
            </a:pPr>
            <a:endParaRPr lang="en-US" sz="2200" dirty="0"/>
          </a:p>
          <a:p>
            <a:pPr marL="171450" indent="-171450">
              <a:buFont typeface="Wingdings" panose="05000000000000000000" pitchFamily="2" charset="2"/>
              <a:buChar char="§"/>
            </a:pPr>
            <a:r>
              <a:rPr lang="en-US" sz="3500" b="1" dirty="0"/>
              <a:t>Status</a:t>
            </a:r>
            <a:r>
              <a:rPr lang="en-US" sz="3500" dirty="0"/>
              <a:t>:  </a:t>
            </a:r>
            <a:r>
              <a:rPr lang="en-US" sz="3200" dirty="0"/>
              <a:t>The Performance Measure Validation Form has been revised. For the vast majority (approx. 90%) we now require the “approve date” for calculating and reporting the average number of days for basic permit review. For the remaining approx. 10% we use the “hold date” as the date for calculating the number of days for basic permit review. For these cases, the first action taken by community planners in Service 763 is to review the permit and put it on hold so that other issues can be resolved with the permit request. </a:t>
            </a:r>
          </a:p>
        </p:txBody>
      </p:sp>
      <p:sp>
        <p:nvSpPr>
          <p:cNvPr id="5" name="Slide Number Placeholder 4">
            <a:extLst>
              <a:ext uri="{FF2B5EF4-FFF2-40B4-BE49-F238E27FC236}">
                <a16:creationId xmlns:a16="http://schemas.microsoft.com/office/drawing/2014/main" id="{75B7E622-433C-4F1E-9D51-8EC1CDE91F0B}"/>
              </a:ext>
            </a:extLst>
          </p:cNvPr>
          <p:cNvSpPr>
            <a:spLocks noGrp="1"/>
          </p:cNvSpPr>
          <p:nvPr>
            <p:ph type="sldNum" sz="quarter" idx="16"/>
          </p:nvPr>
        </p:nvSpPr>
        <p:spPr/>
        <p:txBody>
          <a:bodyPr/>
          <a:lstStyle/>
          <a:p>
            <a:fld id="{F58F1651-C3CF-4321-91CE-B8C4AE9476A0}" type="slidenum">
              <a:rPr lang="en-US" smtClean="0"/>
              <a:pPr/>
              <a:t>2</a:t>
            </a:fld>
            <a:endParaRPr lang="en-US" dirty="0"/>
          </a:p>
        </p:txBody>
      </p:sp>
      <p:sp>
        <p:nvSpPr>
          <p:cNvPr id="6" name="Footer Placeholder 5">
            <a:extLst>
              <a:ext uri="{FF2B5EF4-FFF2-40B4-BE49-F238E27FC236}">
                <a16:creationId xmlns:a16="http://schemas.microsoft.com/office/drawing/2014/main" id="{4D7EE4B0-569E-4FC9-AD44-1609A5B7B841}"/>
              </a:ext>
            </a:extLst>
          </p:cNvPr>
          <p:cNvSpPr>
            <a:spLocks noGrp="1"/>
          </p:cNvSpPr>
          <p:nvPr>
            <p:ph type="ftr" sz="quarter" idx="17"/>
          </p:nvPr>
        </p:nvSpPr>
        <p:spPr/>
        <p:txBody>
          <a:bodyPr/>
          <a:lstStyle/>
          <a:p>
            <a:pPr>
              <a:defRPr/>
            </a:pPr>
            <a:r>
              <a:rPr lang="en-US"/>
              <a:t>Baltimore City Department of Planning</a:t>
            </a:r>
          </a:p>
        </p:txBody>
      </p:sp>
    </p:spTree>
    <p:extLst>
      <p:ext uri="{BB962C8B-B14F-4D97-AF65-F5344CB8AC3E}">
        <p14:creationId xmlns:p14="http://schemas.microsoft.com/office/powerpoint/2010/main" val="957951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9A93-A621-497F-B76C-BDDC5F47F823}"/>
              </a:ext>
            </a:extLst>
          </p:cNvPr>
          <p:cNvSpPr>
            <a:spLocks noGrp="1"/>
          </p:cNvSpPr>
          <p:nvPr>
            <p:ph type="title"/>
          </p:nvPr>
        </p:nvSpPr>
        <p:spPr/>
        <p:txBody>
          <a:bodyPr/>
          <a:lstStyle/>
          <a:p>
            <a:r>
              <a:rPr lang="en-US" dirty="0"/>
              <a:t>Department of Planning – audit status update</a:t>
            </a:r>
          </a:p>
        </p:txBody>
      </p:sp>
      <p:sp>
        <p:nvSpPr>
          <p:cNvPr id="3" name="Text Placeholder 2">
            <a:extLst>
              <a:ext uri="{FF2B5EF4-FFF2-40B4-BE49-F238E27FC236}">
                <a16:creationId xmlns:a16="http://schemas.microsoft.com/office/drawing/2014/main" id="{51920982-F8B1-44EC-B568-D27F1AD0D40A}"/>
              </a:ext>
            </a:extLst>
          </p:cNvPr>
          <p:cNvSpPr>
            <a:spLocks noGrp="1"/>
          </p:cNvSpPr>
          <p:nvPr>
            <p:ph type="body" sz="quarter" idx="13"/>
          </p:nvPr>
        </p:nvSpPr>
        <p:spPr>
          <a:xfrm>
            <a:off x="228600" y="284420"/>
            <a:ext cx="6234666" cy="591879"/>
          </a:xfrm>
        </p:spPr>
        <p:txBody>
          <a:bodyPr>
            <a:normAutofit lnSpcReduction="10000"/>
          </a:bodyPr>
          <a:lstStyle/>
          <a:p>
            <a:pPr algn="ctr"/>
            <a:endParaRPr lang="en-US" sz="1400" dirty="0">
              <a:solidFill>
                <a:schemeClr val="tx1"/>
              </a:solidFill>
            </a:endParaRPr>
          </a:p>
          <a:p>
            <a:pPr algn="ctr"/>
            <a:r>
              <a:rPr lang="en-US" sz="1800" dirty="0">
                <a:solidFill>
                  <a:schemeClr val="tx1"/>
                </a:solidFill>
              </a:rPr>
              <a:t>Common reasons to put a permit on hold</a:t>
            </a:r>
          </a:p>
          <a:p>
            <a:endParaRPr lang="en-US" dirty="0">
              <a:solidFill>
                <a:schemeClr val="tx1"/>
              </a:solidFill>
            </a:endParaRPr>
          </a:p>
        </p:txBody>
      </p:sp>
      <p:sp>
        <p:nvSpPr>
          <p:cNvPr id="4" name="Content Placeholder 3">
            <a:extLst>
              <a:ext uri="{FF2B5EF4-FFF2-40B4-BE49-F238E27FC236}">
                <a16:creationId xmlns:a16="http://schemas.microsoft.com/office/drawing/2014/main" id="{3D9A4007-C68D-4437-80B0-08B85505F2FD}"/>
              </a:ext>
            </a:extLst>
          </p:cNvPr>
          <p:cNvSpPr>
            <a:spLocks noGrp="1"/>
          </p:cNvSpPr>
          <p:nvPr>
            <p:ph sz="quarter" idx="15"/>
          </p:nvPr>
        </p:nvSpPr>
        <p:spPr>
          <a:xfrm>
            <a:off x="228600" y="971549"/>
            <a:ext cx="6057900" cy="3883819"/>
          </a:xfrm>
        </p:spPr>
        <p:txBody>
          <a:bodyPr>
            <a:normAutofit/>
          </a:bodyPr>
          <a:lstStyle/>
          <a:p>
            <a:pPr>
              <a:buFont typeface="Wingdings" panose="05000000000000000000" pitchFamily="2" charset="2"/>
              <a:buChar char="§"/>
            </a:pPr>
            <a:r>
              <a:rPr lang="en-US" sz="1200" b="1" dirty="0"/>
              <a:t>Community Review Panel (CRP) </a:t>
            </a:r>
            <a:r>
              <a:rPr lang="en-US" sz="1200" dirty="0"/>
              <a:t>– Some URP’s mandate that permit requests need to be reviewed by a CRP. This can take as long as 4 weeks. </a:t>
            </a:r>
          </a:p>
          <a:p>
            <a:pPr>
              <a:buFont typeface="Wingdings" panose="05000000000000000000" pitchFamily="2" charset="2"/>
              <a:buChar char="§"/>
            </a:pPr>
            <a:endParaRPr lang="en-US" sz="1200" dirty="0"/>
          </a:p>
          <a:p>
            <a:pPr>
              <a:buFont typeface="Wingdings" panose="05000000000000000000" pitchFamily="2" charset="2"/>
              <a:buChar char="§"/>
            </a:pPr>
            <a:r>
              <a:rPr lang="en-US" sz="1200" b="1" dirty="0"/>
              <a:t>Design Guidelines </a:t>
            </a:r>
            <a:r>
              <a:rPr lang="en-US" sz="1200" dirty="0"/>
              <a:t>– If an original project plan that is the subject of a permit request does not meet the URP’s design guidelines, the community planner needs to request and wait for a revised plan. </a:t>
            </a:r>
          </a:p>
          <a:p>
            <a:pPr marL="0" indent="0"/>
            <a:endParaRPr lang="en-US" sz="1200" dirty="0"/>
          </a:p>
          <a:p>
            <a:pPr>
              <a:buFont typeface="Wingdings" panose="05000000000000000000" pitchFamily="2" charset="2"/>
              <a:buChar char="§"/>
            </a:pPr>
            <a:r>
              <a:rPr lang="en-US" sz="1200" b="1" dirty="0"/>
              <a:t>URP Regulations </a:t>
            </a:r>
            <a:r>
              <a:rPr lang="en-US" sz="1200" dirty="0"/>
              <a:t>– There are times when the community planner needs to request and wait for additional details from the applicant to make sure their proposal meets the regulations of the URP.</a:t>
            </a:r>
          </a:p>
          <a:p>
            <a:pPr>
              <a:buFont typeface="Wingdings" panose="05000000000000000000" pitchFamily="2" charset="2"/>
              <a:buChar char="§"/>
            </a:pPr>
            <a:endParaRPr lang="en-US" sz="1200" dirty="0"/>
          </a:p>
          <a:p>
            <a:pPr>
              <a:buFont typeface="Wingdings" panose="05000000000000000000" pitchFamily="2" charset="2"/>
              <a:buChar char="§"/>
            </a:pPr>
            <a:r>
              <a:rPr lang="en-US" sz="1200" b="1" dirty="0"/>
              <a:t>Landscaping</a:t>
            </a:r>
            <a:r>
              <a:rPr lang="en-US" sz="1200" dirty="0"/>
              <a:t> – A community planner may put a Use and Occupancy permit on hold because the applicant needs to show proof that they have installed required landscaping per Critical Area regulations.</a:t>
            </a:r>
          </a:p>
          <a:p>
            <a:pPr>
              <a:buFont typeface="Wingdings" panose="05000000000000000000" pitchFamily="2" charset="2"/>
              <a:buChar char="§"/>
            </a:pPr>
            <a:endParaRPr lang="en-US" sz="1200" dirty="0"/>
          </a:p>
          <a:p>
            <a:pPr>
              <a:buFont typeface="Wingdings" panose="05000000000000000000" pitchFamily="2" charset="2"/>
              <a:buChar char="§"/>
            </a:pPr>
            <a:r>
              <a:rPr lang="en-US" sz="1200" b="1" dirty="0" err="1"/>
              <a:t>Vacants</a:t>
            </a:r>
            <a:r>
              <a:rPr lang="en-US" sz="1200" b="1" dirty="0"/>
              <a:t> to Value </a:t>
            </a:r>
            <a:r>
              <a:rPr lang="en-US" sz="1200" dirty="0"/>
              <a:t>- A property that was sold to an applicant through DHCD’s </a:t>
            </a:r>
            <a:r>
              <a:rPr lang="en-US" sz="1200" dirty="0" err="1"/>
              <a:t>Vacants</a:t>
            </a:r>
            <a:r>
              <a:rPr lang="en-US" sz="1200" dirty="0"/>
              <a:t> to Value process must use the property as a single family dwelling. If a permit request is for a different use, then the community planner needs to request and wait for guidance from DHCD re: the proposed use.</a:t>
            </a:r>
          </a:p>
          <a:p>
            <a:pPr>
              <a:buFont typeface="Wingdings" panose="05000000000000000000" pitchFamily="2" charset="2"/>
              <a:buChar char="§"/>
            </a:pPr>
            <a:endParaRPr lang="en-US" sz="1200" dirty="0"/>
          </a:p>
          <a:p>
            <a:pPr>
              <a:buFont typeface="Wingdings" panose="05000000000000000000" pitchFamily="2" charset="2"/>
              <a:buChar char="§"/>
            </a:pPr>
            <a:endParaRPr lang="en-US" sz="1200" dirty="0"/>
          </a:p>
          <a:p>
            <a:pPr>
              <a:buFont typeface="Wingdings" panose="05000000000000000000" pitchFamily="2" charset="2"/>
              <a:buChar char="§"/>
            </a:pPr>
            <a:endParaRPr lang="en-US" sz="1200" dirty="0"/>
          </a:p>
          <a:p>
            <a:pPr>
              <a:buFont typeface="Wingdings" panose="05000000000000000000" pitchFamily="2" charset="2"/>
              <a:buChar char="§"/>
            </a:pPr>
            <a:endParaRPr lang="en-US" sz="1200" dirty="0"/>
          </a:p>
          <a:p>
            <a:pPr>
              <a:buFont typeface="Wingdings" panose="05000000000000000000" pitchFamily="2" charset="2"/>
              <a:buChar char="§"/>
            </a:pPr>
            <a:endParaRPr lang="en-US" sz="1200" dirty="0"/>
          </a:p>
          <a:p>
            <a:pPr lvl="0"/>
            <a:endParaRPr lang="en-US" sz="1200" dirty="0"/>
          </a:p>
          <a:p>
            <a:pPr lvl="0"/>
            <a:endParaRPr lang="en-US" dirty="0"/>
          </a:p>
        </p:txBody>
      </p:sp>
      <p:sp>
        <p:nvSpPr>
          <p:cNvPr id="5" name="Slide Number Placeholder 4">
            <a:extLst>
              <a:ext uri="{FF2B5EF4-FFF2-40B4-BE49-F238E27FC236}">
                <a16:creationId xmlns:a16="http://schemas.microsoft.com/office/drawing/2014/main" id="{6CB44AE9-168E-4695-835A-03F39BF37245}"/>
              </a:ext>
            </a:extLst>
          </p:cNvPr>
          <p:cNvSpPr>
            <a:spLocks noGrp="1"/>
          </p:cNvSpPr>
          <p:nvPr>
            <p:ph type="sldNum" sz="quarter" idx="16"/>
          </p:nvPr>
        </p:nvSpPr>
        <p:spPr/>
        <p:txBody>
          <a:bodyPr/>
          <a:lstStyle/>
          <a:p>
            <a:fld id="{F58F1651-C3CF-4321-91CE-B8C4AE9476A0}" type="slidenum">
              <a:rPr lang="en-US" smtClean="0"/>
              <a:pPr/>
              <a:t>3</a:t>
            </a:fld>
            <a:endParaRPr lang="en-US" dirty="0"/>
          </a:p>
        </p:txBody>
      </p:sp>
      <p:sp>
        <p:nvSpPr>
          <p:cNvPr id="6" name="Footer Placeholder 5">
            <a:extLst>
              <a:ext uri="{FF2B5EF4-FFF2-40B4-BE49-F238E27FC236}">
                <a16:creationId xmlns:a16="http://schemas.microsoft.com/office/drawing/2014/main" id="{55553FC8-60E7-49BC-86D7-313F8CAC8BDF}"/>
              </a:ext>
            </a:extLst>
          </p:cNvPr>
          <p:cNvSpPr>
            <a:spLocks noGrp="1"/>
          </p:cNvSpPr>
          <p:nvPr>
            <p:ph type="ftr" sz="quarter" idx="17"/>
          </p:nvPr>
        </p:nvSpPr>
        <p:spPr/>
        <p:txBody>
          <a:bodyPr/>
          <a:lstStyle/>
          <a:p>
            <a:pPr>
              <a:defRPr/>
            </a:pPr>
            <a:r>
              <a:rPr lang="en-US"/>
              <a:t>Baltimore City Department of Planning</a:t>
            </a:r>
          </a:p>
        </p:txBody>
      </p:sp>
    </p:spTree>
    <p:extLst>
      <p:ext uri="{BB962C8B-B14F-4D97-AF65-F5344CB8AC3E}">
        <p14:creationId xmlns:p14="http://schemas.microsoft.com/office/powerpoint/2010/main" val="2337600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9A93-A621-497F-B76C-BDDC5F47F823}"/>
              </a:ext>
            </a:extLst>
          </p:cNvPr>
          <p:cNvSpPr>
            <a:spLocks noGrp="1"/>
          </p:cNvSpPr>
          <p:nvPr>
            <p:ph type="title"/>
          </p:nvPr>
        </p:nvSpPr>
        <p:spPr/>
        <p:txBody>
          <a:bodyPr/>
          <a:lstStyle/>
          <a:p>
            <a:r>
              <a:rPr lang="en-US" dirty="0"/>
              <a:t>Department of Planning – audit status update</a:t>
            </a:r>
          </a:p>
        </p:txBody>
      </p:sp>
      <p:sp>
        <p:nvSpPr>
          <p:cNvPr id="3" name="Text Placeholder 2">
            <a:extLst>
              <a:ext uri="{FF2B5EF4-FFF2-40B4-BE49-F238E27FC236}">
                <a16:creationId xmlns:a16="http://schemas.microsoft.com/office/drawing/2014/main" id="{51920982-F8B1-44EC-B568-D27F1AD0D40A}"/>
              </a:ext>
            </a:extLst>
          </p:cNvPr>
          <p:cNvSpPr>
            <a:spLocks noGrp="1"/>
          </p:cNvSpPr>
          <p:nvPr>
            <p:ph type="body" sz="quarter" idx="13"/>
          </p:nvPr>
        </p:nvSpPr>
        <p:spPr>
          <a:xfrm>
            <a:off x="228600" y="284420"/>
            <a:ext cx="6234666" cy="591879"/>
          </a:xfrm>
        </p:spPr>
        <p:txBody>
          <a:bodyPr>
            <a:normAutofit lnSpcReduction="10000"/>
          </a:bodyPr>
          <a:lstStyle/>
          <a:p>
            <a:pPr algn="ctr"/>
            <a:endParaRPr lang="en-US" sz="1400" dirty="0">
              <a:solidFill>
                <a:schemeClr val="tx1"/>
              </a:solidFill>
            </a:endParaRPr>
          </a:p>
          <a:p>
            <a:pPr algn="ctr"/>
            <a:r>
              <a:rPr lang="en-US" sz="1800" dirty="0">
                <a:solidFill>
                  <a:schemeClr val="tx1"/>
                </a:solidFill>
              </a:rPr>
              <a:t>Examples of reasons to put a permit on hold</a:t>
            </a:r>
          </a:p>
          <a:p>
            <a:endParaRPr lang="en-US" dirty="0">
              <a:solidFill>
                <a:schemeClr val="tx1"/>
              </a:solidFill>
            </a:endParaRPr>
          </a:p>
        </p:txBody>
      </p:sp>
      <p:sp>
        <p:nvSpPr>
          <p:cNvPr id="4" name="Content Placeholder 3">
            <a:extLst>
              <a:ext uri="{FF2B5EF4-FFF2-40B4-BE49-F238E27FC236}">
                <a16:creationId xmlns:a16="http://schemas.microsoft.com/office/drawing/2014/main" id="{3D9A4007-C68D-4437-80B0-08B85505F2FD}"/>
              </a:ext>
            </a:extLst>
          </p:cNvPr>
          <p:cNvSpPr>
            <a:spLocks noGrp="1"/>
          </p:cNvSpPr>
          <p:nvPr>
            <p:ph sz="quarter" idx="15"/>
          </p:nvPr>
        </p:nvSpPr>
        <p:spPr>
          <a:xfrm>
            <a:off x="228600" y="971549"/>
            <a:ext cx="6057900" cy="3883819"/>
          </a:xfrm>
        </p:spPr>
        <p:txBody>
          <a:bodyPr>
            <a:normAutofit/>
          </a:bodyPr>
          <a:lstStyle/>
          <a:p>
            <a:pPr>
              <a:buFont typeface="Wingdings" panose="05000000000000000000" pitchFamily="2" charset="2"/>
              <a:buChar char="§"/>
            </a:pPr>
            <a:r>
              <a:rPr lang="en-US" sz="1500" b="1" dirty="0"/>
              <a:t>Permit:</a:t>
            </a:r>
            <a:r>
              <a:rPr lang="en-US" sz="1500" dirty="0"/>
              <a:t> COM2021-62571 (1203 Turpin Lane – Johnston Square URP) – Permit included plans for a 6’ fence. </a:t>
            </a:r>
          </a:p>
          <a:p>
            <a:pPr>
              <a:buFont typeface="Wingdings" panose="05000000000000000000" pitchFamily="2" charset="2"/>
              <a:buChar char="§"/>
            </a:pPr>
            <a:endParaRPr lang="en-US" sz="1500" dirty="0"/>
          </a:p>
          <a:p>
            <a:pPr>
              <a:buFont typeface="Wingdings" panose="05000000000000000000" pitchFamily="2" charset="2"/>
              <a:buChar char="§"/>
            </a:pPr>
            <a:r>
              <a:rPr lang="en-US" sz="1500" b="1" dirty="0"/>
              <a:t>Date Assigned: 4</a:t>
            </a:r>
            <a:r>
              <a:rPr lang="en-US" sz="1500" dirty="0"/>
              <a:t>/27/21</a:t>
            </a:r>
          </a:p>
          <a:p>
            <a:pPr>
              <a:buFont typeface="Wingdings" panose="05000000000000000000" pitchFamily="2" charset="2"/>
              <a:buChar char="§"/>
            </a:pPr>
            <a:r>
              <a:rPr lang="en-US" sz="1500" b="1" dirty="0"/>
              <a:t>Date Put on Hold: 4</a:t>
            </a:r>
            <a:r>
              <a:rPr lang="en-US" sz="1500" dirty="0"/>
              <a:t>/28/21</a:t>
            </a:r>
          </a:p>
          <a:p>
            <a:pPr>
              <a:buFont typeface="Wingdings" panose="05000000000000000000" pitchFamily="2" charset="2"/>
              <a:buChar char="§"/>
            </a:pPr>
            <a:r>
              <a:rPr lang="en-US" sz="1500" b="1" dirty="0"/>
              <a:t>Date Approved: 7</a:t>
            </a:r>
            <a:r>
              <a:rPr lang="en-US" sz="1500" dirty="0"/>
              <a:t>/19/21</a:t>
            </a:r>
          </a:p>
          <a:p>
            <a:pPr>
              <a:buFont typeface="Wingdings" panose="05000000000000000000" pitchFamily="2" charset="2"/>
              <a:buChar char="§"/>
            </a:pPr>
            <a:endParaRPr lang="en-US" sz="1500" dirty="0"/>
          </a:p>
          <a:p>
            <a:pPr>
              <a:buFont typeface="Wingdings" panose="05000000000000000000" pitchFamily="2" charset="2"/>
              <a:buChar char="§"/>
            </a:pPr>
            <a:r>
              <a:rPr lang="en-US" sz="1500" b="1" dirty="0"/>
              <a:t>Reason for hold</a:t>
            </a:r>
            <a:r>
              <a:rPr lang="en-US" sz="1500" dirty="0"/>
              <a:t> – The Johnston Square URP has specific guidelines for exterior alterations. The URP allows for a maximum of 48 inches of opaque fence, with an additional 24 inches of lattice or picket style fence. Applicant was notified that the fence plan does not conform with the URP’s design guidelines, a revision was requested and the permit was put on hold pending receipt of the revision. The applicant sent a revised plan on 7/18, and the permit was approved on 7/19. </a:t>
            </a:r>
          </a:p>
          <a:p>
            <a:pPr lvl="0"/>
            <a:endParaRPr lang="en-US" sz="1200" dirty="0"/>
          </a:p>
          <a:p>
            <a:pPr lvl="0"/>
            <a:endParaRPr lang="en-US" dirty="0"/>
          </a:p>
        </p:txBody>
      </p:sp>
      <p:sp>
        <p:nvSpPr>
          <p:cNvPr id="5" name="Slide Number Placeholder 4">
            <a:extLst>
              <a:ext uri="{FF2B5EF4-FFF2-40B4-BE49-F238E27FC236}">
                <a16:creationId xmlns:a16="http://schemas.microsoft.com/office/drawing/2014/main" id="{6CB44AE9-168E-4695-835A-03F39BF37245}"/>
              </a:ext>
            </a:extLst>
          </p:cNvPr>
          <p:cNvSpPr>
            <a:spLocks noGrp="1"/>
          </p:cNvSpPr>
          <p:nvPr>
            <p:ph type="sldNum" sz="quarter" idx="16"/>
          </p:nvPr>
        </p:nvSpPr>
        <p:spPr/>
        <p:txBody>
          <a:bodyPr/>
          <a:lstStyle/>
          <a:p>
            <a:fld id="{F58F1651-C3CF-4321-91CE-B8C4AE9476A0}" type="slidenum">
              <a:rPr lang="en-US" smtClean="0"/>
              <a:pPr/>
              <a:t>4</a:t>
            </a:fld>
            <a:endParaRPr lang="en-US" dirty="0"/>
          </a:p>
        </p:txBody>
      </p:sp>
      <p:sp>
        <p:nvSpPr>
          <p:cNvPr id="6" name="Footer Placeholder 5">
            <a:extLst>
              <a:ext uri="{FF2B5EF4-FFF2-40B4-BE49-F238E27FC236}">
                <a16:creationId xmlns:a16="http://schemas.microsoft.com/office/drawing/2014/main" id="{55553FC8-60E7-49BC-86D7-313F8CAC8BDF}"/>
              </a:ext>
            </a:extLst>
          </p:cNvPr>
          <p:cNvSpPr>
            <a:spLocks noGrp="1"/>
          </p:cNvSpPr>
          <p:nvPr>
            <p:ph type="ftr" sz="quarter" idx="17"/>
          </p:nvPr>
        </p:nvSpPr>
        <p:spPr/>
        <p:txBody>
          <a:bodyPr/>
          <a:lstStyle/>
          <a:p>
            <a:pPr>
              <a:defRPr/>
            </a:pPr>
            <a:r>
              <a:rPr lang="en-US"/>
              <a:t>Baltimore City Department of Planning</a:t>
            </a:r>
          </a:p>
        </p:txBody>
      </p:sp>
    </p:spTree>
    <p:extLst>
      <p:ext uri="{BB962C8B-B14F-4D97-AF65-F5344CB8AC3E}">
        <p14:creationId xmlns:p14="http://schemas.microsoft.com/office/powerpoint/2010/main" val="2342963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9A93-A621-497F-B76C-BDDC5F47F823}"/>
              </a:ext>
            </a:extLst>
          </p:cNvPr>
          <p:cNvSpPr>
            <a:spLocks noGrp="1"/>
          </p:cNvSpPr>
          <p:nvPr>
            <p:ph type="title"/>
          </p:nvPr>
        </p:nvSpPr>
        <p:spPr/>
        <p:txBody>
          <a:bodyPr/>
          <a:lstStyle/>
          <a:p>
            <a:r>
              <a:rPr lang="en-US" dirty="0"/>
              <a:t>Department of Planning – audit status update</a:t>
            </a:r>
          </a:p>
        </p:txBody>
      </p:sp>
      <p:sp>
        <p:nvSpPr>
          <p:cNvPr id="3" name="Text Placeholder 2">
            <a:extLst>
              <a:ext uri="{FF2B5EF4-FFF2-40B4-BE49-F238E27FC236}">
                <a16:creationId xmlns:a16="http://schemas.microsoft.com/office/drawing/2014/main" id="{51920982-F8B1-44EC-B568-D27F1AD0D40A}"/>
              </a:ext>
            </a:extLst>
          </p:cNvPr>
          <p:cNvSpPr>
            <a:spLocks noGrp="1"/>
          </p:cNvSpPr>
          <p:nvPr>
            <p:ph type="body" sz="quarter" idx="13"/>
          </p:nvPr>
        </p:nvSpPr>
        <p:spPr>
          <a:xfrm>
            <a:off x="228600" y="284420"/>
            <a:ext cx="6234666" cy="610929"/>
          </a:xfrm>
        </p:spPr>
        <p:txBody>
          <a:bodyPr>
            <a:normAutofit lnSpcReduction="10000"/>
          </a:bodyPr>
          <a:lstStyle/>
          <a:p>
            <a:pPr algn="ctr"/>
            <a:endParaRPr lang="en-US" sz="1400" dirty="0">
              <a:solidFill>
                <a:schemeClr val="tx1"/>
              </a:solidFill>
            </a:endParaRPr>
          </a:p>
          <a:p>
            <a:pPr algn="ctr"/>
            <a:r>
              <a:rPr lang="en-US" sz="1800" dirty="0">
                <a:solidFill>
                  <a:schemeClr val="tx1"/>
                </a:solidFill>
              </a:rPr>
              <a:t>Examples of reasons to put a permit on hold</a:t>
            </a:r>
          </a:p>
          <a:p>
            <a:endParaRPr lang="en-US" dirty="0">
              <a:solidFill>
                <a:schemeClr val="tx1"/>
              </a:solidFill>
            </a:endParaRPr>
          </a:p>
        </p:txBody>
      </p:sp>
      <p:sp>
        <p:nvSpPr>
          <p:cNvPr id="4" name="Content Placeholder 3">
            <a:extLst>
              <a:ext uri="{FF2B5EF4-FFF2-40B4-BE49-F238E27FC236}">
                <a16:creationId xmlns:a16="http://schemas.microsoft.com/office/drawing/2014/main" id="{3D9A4007-C68D-4437-80B0-08B85505F2FD}"/>
              </a:ext>
            </a:extLst>
          </p:cNvPr>
          <p:cNvSpPr>
            <a:spLocks noGrp="1"/>
          </p:cNvSpPr>
          <p:nvPr>
            <p:ph sz="quarter" idx="15"/>
          </p:nvPr>
        </p:nvSpPr>
        <p:spPr>
          <a:xfrm>
            <a:off x="228600" y="971550"/>
            <a:ext cx="6057900" cy="3714750"/>
          </a:xfrm>
        </p:spPr>
        <p:txBody>
          <a:bodyPr>
            <a:normAutofit fontScale="92500" lnSpcReduction="20000"/>
          </a:bodyPr>
          <a:lstStyle/>
          <a:p>
            <a:pPr>
              <a:buFont typeface="Wingdings" panose="05000000000000000000" pitchFamily="2" charset="2"/>
              <a:buChar char="§"/>
            </a:pPr>
            <a:endParaRPr lang="en-US" sz="1600" b="1" dirty="0"/>
          </a:p>
          <a:p>
            <a:pPr>
              <a:buFont typeface="Wingdings" panose="05000000000000000000" pitchFamily="2" charset="2"/>
              <a:buChar char="§"/>
            </a:pPr>
            <a:r>
              <a:rPr lang="en-US" sz="1600" b="1" dirty="0"/>
              <a:t>Permit: </a:t>
            </a:r>
            <a:r>
              <a:rPr lang="en-US" sz="1600" dirty="0"/>
              <a:t>USE2020-53800 (1533 Edmondson Avenue – Harlem Park URP) - This is a permit to use a building as a residential care facility with up to 8 residents, per reasonable accommodation granted 9/16/20. </a:t>
            </a:r>
          </a:p>
          <a:p>
            <a:pPr marL="0" indent="0"/>
            <a:endParaRPr lang="en-US" sz="1600" dirty="0"/>
          </a:p>
          <a:p>
            <a:pPr>
              <a:buFont typeface="Wingdings" panose="05000000000000000000" pitchFamily="2" charset="2"/>
              <a:buChar char="§"/>
            </a:pPr>
            <a:r>
              <a:rPr lang="en-US" sz="1600" b="1" dirty="0"/>
              <a:t>Date Assigned: </a:t>
            </a:r>
            <a:r>
              <a:rPr lang="en-US" sz="1600" dirty="0"/>
              <a:t>9/24/20</a:t>
            </a:r>
          </a:p>
          <a:p>
            <a:pPr>
              <a:buFont typeface="Wingdings" panose="05000000000000000000" pitchFamily="2" charset="2"/>
              <a:buChar char="§"/>
            </a:pPr>
            <a:r>
              <a:rPr lang="en-US" sz="1600" b="1" dirty="0"/>
              <a:t>Date Put on Hold: </a:t>
            </a:r>
            <a:r>
              <a:rPr lang="en-US" sz="1600" dirty="0"/>
              <a:t>9/25/20</a:t>
            </a:r>
          </a:p>
          <a:p>
            <a:pPr>
              <a:buFont typeface="Wingdings" panose="05000000000000000000" pitchFamily="2" charset="2"/>
              <a:buChar char="§"/>
            </a:pPr>
            <a:r>
              <a:rPr lang="en-US" sz="1600" b="1" dirty="0"/>
              <a:t>Date Approved: </a:t>
            </a:r>
            <a:r>
              <a:rPr lang="en-US" sz="1600" dirty="0"/>
              <a:t>10/16/20</a:t>
            </a:r>
            <a:endParaRPr lang="en-US" sz="1600" b="1" dirty="0"/>
          </a:p>
          <a:p>
            <a:pPr>
              <a:buFont typeface="Wingdings" panose="05000000000000000000" pitchFamily="2" charset="2"/>
              <a:buChar char="§"/>
            </a:pPr>
            <a:endParaRPr lang="en-US" sz="1600" dirty="0"/>
          </a:p>
          <a:p>
            <a:pPr>
              <a:buFont typeface="Wingdings" panose="05000000000000000000" pitchFamily="2" charset="2"/>
              <a:buChar char="§"/>
            </a:pPr>
            <a:r>
              <a:rPr lang="en-US" sz="1600" b="1" dirty="0"/>
              <a:t>Reason for hold</a:t>
            </a:r>
            <a:r>
              <a:rPr lang="en-US" sz="1600" dirty="0"/>
              <a:t> – This property was sold by DHCD via </a:t>
            </a:r>
            <a:r>
              <a:rPr lang="en-US" sz="1600" dirty="0" err="1"/>
              <a:t>Vacants</a:t>
            </a:r>
            <a:r>
              <a:rPr lang="en-US" sz="1600" dirty="0"/>
              <a:t> to Value. When the owner signed the land disposition agreement, he stated that the property would be used as a single-family dwelling, which is not what the use &amp; occupancy permit stated. The community planner informed DHCD of the proposed use, the permit was put on hold while DHCD did due diligence, and the community planner acted on the permit after notification from DHCD. </a:t>
            </a:r>
          </a:p>
          <a:p>
            <a:pPr lvl="0"/>
            <a:endParaRPr lang="en-US" dirty="0"/>
          </a:p>
        </p:txBody>
      </p:sp>
      <p:sp>
        <p:nvSpPr>
          <p:cNvPr id="5" name="Slide Number Placeholder 4">
            <a:extLst>
              <a:ext uri="{FF2B5EF4-FFF2-40B4-BE49-F238E27FC236}">
                <a16:creationId xmlns:a16="http://schemas.microsoft.com/office/drawing/2014/main" id="{6CB44AE9-168E-4695-835A-03F39BF37245}"/>
              </a:ext>
            </a:extLst>
          </p:cNvPr>
          <p:cNvSpPr>
            <a:spLocks noGrp="1"/>
          </p:cNvSpPr>
          <p:nvPr>
            <p:ph type="sldNum" sz="quarter" idx="16"/>
          </p:nvPr>
        </p:nvSpPr>
        <p:spPr/>
        <p:txBody>
          <a:bodyPr/>
          <a:lstStyle/>
          <a:p>
            <a:fld id="{F58F1651-C3CF-4321-91CE-B8C4AE9476A0}" type="slidenum">
              <a:rPr lang="en-US" smtClean="0"/>
              <a:pPr/>
              <a:t>5</a:t>
            </a:fld>
            <a:endParaRPr lang="en-US" dirty="0"/>
          </a:p>
        </p:txBody>
      </p:sp>
      <p:sp>
        <p:nvSpPr>
          <p:cNvPr id="6" name="Footer Placeholder 5">
            <a:extLst>
              <a:ext uri="{FF2B5EF4-FFF2-40B4-BE49-F238E27FC236}">
                <a16:creationId xmlns:a16="http://schemas.microsoft.com/office/drawing/2014/main" id="{55553FC8-60E7-49BC-86D7-313F8CAC8BDF}"/>
              </a:ext>
            </a:extLst>
          </p:cNvPr>
          <p:cNvSpPr>
            <a:spLocks noGrp="1"/>
          </p:cNvSpPr>
          <p:nvPr>
            <p:ph type="ftr" sz="quarter" idx="17"/>
          </p:nvPr>
        </p:nvSpPr>
        <p:spPr/>
        <p:txBody>
          <a:bodyPr/>
          <a:lstStyle/>
          <a:p>
            <a:pPr>
              <a:defRPr/>
            </a:pPr>
            <a:r>
              <a:rPr lang="en-US"/>
              <a:t>Baltimore City Department of Planning</a:t>
            </a:r>
          </a:p>
        </p:txBody>
      </p:sp>
    </p:spTree>
    <p:extLst>
      <p:ext uri="{BB962C8B-B14F-4D97-AF65-F5344CB8AC3E}">
        <p14:creationId xmlns:p14="http://schemas.microsoft.com/office/powerpoint/2010/main" val="323567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9A93-A621-497F-B76C-BDDC5F47F823}"/>
              </a:ext>
            </a:extLst>
          </p:cNvPr>
          <p:cNvSpPr>
            <a:spLocks noGrp="1"/>
          </p:cNvSpPr>
          <p:nvPr>
            <p:ph type="title"/>
          </p:nvPr>
        </p:nvSpPr>
        <p:spPr/>
        <p:txBody>
          <a:bodyPr/>
          <a:lstStyle/>
          <a:p>
            <a:r>
              <a:rPr lang="en-US" dirty="0"/>
              <a:t>Department of Planning – audit status update</a:t>
            </a:r>
          </a:p>
        </p:txBody>
      </p:sp>
      <p:sp>
        <p:nvSpPr>
          <p:cNvPr id="3" name="Text Placeholder 2">
            <a:extLst>
              <a:ext uri="{FF2B5EF4-FFF2-40B4-BE49-F238E27FC236}">
                <a16:creationId xmlns:a16="http://schemas.microsoft.com/office/drawing/2014/main" id="{51920982-F8B1-44EC-B568-D27F1AD0D40A}"/>
              </a:ext>
            </a:extLst>
          </p:cNvPr>
          <p:cNvSpPr>
            <a:spLocks noGrp="1"/>
          </p:cNvSpPr>
          <p:nvPr>
            <p:ph type="body" sz="quarter" idx="13"/>
          </p:nvPr>
        </p:nvSpPr>
        <p:spPr>
          <a:xfrm>
            <a:off x="228600" y="284420"/>
            <a:ext cx="6234666" cy="591879"/>
          </a:xfrm>
        </p:spPr>
        <p:txBody>
          <a:bodyPr>
            <a:normAutofit lnSpcReduction="10000"/>
          </a:bodyPr>
          <a:lstStyle/>
          <a:p>
            <a:pPr algn="ctr"/>
            <a:endParaRPr lang="en-US" sz="1400" dirty="0">
              <a:solidFill>
                <a:schemeClr val="tx1"/>
              </a:solidFill>
            </a:endParaRPr>
          </a:p>
          <a:p>
            <a:pPr algn="ctr"/>
            <a:r>
              <a:rPr lang="en-US" sz="1800" dirty="0">
                <a:solidFill>
                  <a:schemeClr val="tx1"/>
                </a:solidFill>
              </a:rPr>
              <a:t>Examples of reasons to put a permit on hold</a:t>
            </a:r>
          </a:p>
          <a:p>
            <a:endParaRPr lang="en-US" dirty="0">
              <a:solidFill>
                <a:schemeClr val="tx1"/>
              </a:solidFill>
            </a:endParaRPr>
          </a:p>
        </p:txBody>
      </p:sp>
      <p:sp>
        <p:nvSpPr>
          <p:cNvPr id="4" name="Content Placeholder 3">
            <a:extLst>
              <a:ext uri="{FF2B5EF4-FFF2-40B4-BE49-F238E27FC236}">
                <a16:creationId xmlns:a16="http://schemas.microsoft.com/office/drawing/2014/main" id="{3D9A4007-C68D-4437-80B0-08B85505F2FD}"/>
              </a:ext>
            </a:extLst>
          </p:cNvPr>
          <p:cNvSpPr>
            <a:spLocks noGrp="1"/>
          </p:cNvSpPr>
          <p:nvPr>
            <p:ph sz="quarter" idx="15"/>
          </p:nvPr>
        </p:nvSpPr>
        <p:spPr>
          <a:xfrm>
            <a:off x="228600" y="876299"/>
            <a:ext cx="6057900" cy="3979069"/>
          </a:xfrm>
        </p:spPr>
        <p:txBody>
          <a:bodyPr>
            <a:noAutofit/>
          </a:bodyPr>
          <a:lstStyle/>
          <a:p>
            <a:pPr>
              <a:buFont typeface="Wingdings" panose="05000000000000000000" pitchFamily="2" charset="2"/>
              <a:buChar char="§"/>
            </a:pPr>
            <a:r>
              <a:rPr lang="en-US" sz="1400" b="1" dirty="0"/>
              <a:t>Permit:</a:t>
            </a:r>
            <a:r>
              <a:rPr lang="en-US" sz="1400" dirty="0"/>
              <a:t> USE2021-51667 (4709 Harford Road – </a:t>
            </a:r>
            <a:r>
              <a:rPr lang="en-US" sz="1400" dirty="0" err="1"/>
              <a:t>Lauraville</a:t>
            </a:r>
            <a:r>
              <a:rPr lang="en-US" sz="1400" dirty="0"/>
              <a:t> Business URP) - This permit request was for the use of the 1</a:t>
            </a:r>
            <a:r>
              <a:rPr lang="en-US" sz="1400" baseline="30000" dirty="0"/>
              <a:t>st</a:t>
            </a:r>
            <a:r>
              <a:rPr lang="en-US" sz="1400" dirty="0"/>
              <a:t> floor and basement as offices for a mental health agency. </a:t>
            </a:r>
          </a:p>
          <a:p>
            <a:pPr>
              <a:buFont typeface="Wingdings" panose="05000000000000000000" pitchFamily="2" charset="2"/>
              <a:buChar char="§"/>
            </a:pPr>
            <a:endParaRPr lang="en-US" sz="1400" dirty="0"/>
          </a:p>
          <a:p>
            <a:pPr>
              <a:buFont typeface="Wingdings" panose="05000000000000000000" pitchFamily="2" charset="2"/>
              <a:buChar char="§"/>
            </a:pPr>
            <a:r>
              <a:rPr lang="en-US" sz="1400" b="1" dirty="0"/>
              <a:t>Date Assigned: </a:t>
            </a:r>
            <a:r>
              <a:rPr lang="en-US" sz="1400" dirty="0"/>
              <a:t>4/22/21</a:t>
            </a:r>
          </a:p>
          <a:p>
            <a:pPr>
              <a:buFont typeface="Wingdings" panose="05000000000000000000" pitchFamily="2" charset="2"/>
              <a:buChar char="§"/>
            </a:pPr>
            <a:r>
              <a:rPr lang="en-US" sz="1400" b="1" dirty="0"/>
              <a:t>Date Put on Hold: </a:t>
            </a:r>
            <a:r>
              <a:rPr lang="en-US" sz="1400" dirty="0"/>
              <a:t>4/29/21</a:t>
            </a:r>
          </a:p>
          <a:p>
            <a:pPr>
              <a:buFont typeface="Wingdings" panose="05000000000000000000" pitchFamily="2" charset="2"/>
              <a:buChar char="§"/>
            </a:pPr>
            <a:r>
              <a:rPr lang="en-US" sz="1400" b="1" dirty="0"/>
              <a:t>Date Approved: </a:t>
            </a:r>
            <a:r>
              <a:rPr lang="en-US" sz="1400" dirty="0"/>
              <a:t>5/12/21</a:t>
            </a:r>
          </a:p>
          <a:p>
            <a:pPr>
              <a:buFont typeface="Wingdings" panose="05000000000000000000" pitchFamily="2" charset="2"/>
              <a:buChar char="§"/>
            </a:pPr>
            <a:endParaRPr lang="en-US" sz="1400" b="1" dirty="0"/>
          </a:p>
          <a:p>
            <a:pPr>
              <a:buFont typeface="Wingdings" panose="05000000000000000000" pitchFamily="2" charset="2"/>
              <a:buChar char="§"/>
            </a:pPr>
            <a:r>
              <a:rPr lang="en-US" sz="1400" b="1" dirty="0"/>
              <a:t>Reason for hold</a:t>
            </a:r>
            <a:r>
              <a:rPr lang="en-US" sz="1400" dirty="0"/>
              <a:t> – The URP stipulates that all permit requests have to be send to the volunteer </a:t>
            </a:r>
            <a:r>
              <a:rPr lang="en-US" sz="1400" dirty="0" err="1"/>
              <a:t>Lauraville</a:t>
            </a:r>
            <a:r>
              <a:rPr lang="en-US" sz="1400" dirty="0"/>
              <a:t> Community Review Panel (CRP) for review and recommendation to the Planning Department. The community planner forwarded the permit to the CRP on April 23rd, and the CRP has 4 weeks to respond with a recommendation. The CRP secretary responded with questions on April 29</a:t>
            </a:r>
            <a:r>
              <a:rPr lang="en-US" sz="1400" baseline="30000" dirty="0"/>
              <a:t>th</a:t>
            </a:r>
            <a:r>
              <a:rPr lang="en-US" sz="1400" dirty="0"/>
              <a:t>. The community planner put the permit on hold, sought answers from the Zoning Administrator and approved the permit on May 12</a:t>
            </a:r>
            <a:r>
              <a:rPr lang="en-US" sz="1400" baseline="30000" dirty="0"/>
              <a:t>th</a:t>
            </a:r>
            <a:r>
              <a:rPr lang="en-US" sz="1400" dirty="0"/>
              <a:t> after all information was received. </a:t>
            </a:r>
          </a:p>
        </p:txBody>
      </p:sp>
      <p:sp>
        <p:nvSpPr>
          <p:cNvPr id="5" name="Slide Number Placeholder 4">
            <a:extLst>
              <a:ext uri="{FF2B5EF4-FFF2-40B4-BE49-F238E27FC236}">
                <a16:creationId xmlns:a16="http://schemas.microsoft.com/office/drawing/2014/main" id="{6CB44AE9-168E-4695-835A-03F39BF37245}"/>
              </a:ext>
            </a:extLst>
          </p:cNvPr>
          <p:cNvSpPr>
            <a:spLocks noGrp="1"/>
          </p:cNvSpPr>
          <p:nvPr>
            <p:ph type="sldNum" sz="quarter" idx="16"/>
          </p:nvPr>
        </p:nvSpPr>
        <p:spPr/>
        <p:txBody>
          <a:bodyPr/>
          <a:lstStyle/>
          <a:p>
            <a:fld id="{F58F1651-C3CF-4321-91CE-B8C4AE9476A0}" type="slidenum">
              <a:rPr lang="en-US" smtClean="0"/>
              <a:pPr/>
              <a:t>6</a:t>
            </a:fld>
            <a:endParaRPr lang="en-US" dirty="0"/>
          </a:p>
        </p:txBody>
      </p:sp>
      <p:sp>
        <p:nvSpPr>
          <p:cNvPr id="6" name="Footer Placeholder 5">
            <a:extLst>
              <a:ext uri="{FF2B5EF4-FFF2-40B4-BE49-F238E27FC236}">
                <a16:creationId xmlns:a16="http://schemas.microsoft.com/office/drawing/2014/main" id="{55553FC8-60E7-49BC-86D7-313F8CAC8BDF}"/>
              </a:ext>
            </a:extLst>
          </p:cNvPr>
          <p:cNvSpPr>
            <a:spLocks noGrp="1"/>
          </p:cNvSpPr>
          <p:nvPr>
            <p:ph type="ftr" sz="quarter" idx="17"/>
          </p:nvPr>
        </p:nvSpPr>
        <p:spPr/>
        <p:txBody>
          <a:bodyPr/>
          <a:lstStyle/>
          <a:p>
            <a:pPr>
              <a:defRPr/>
            </a:pPr>
            <a:r>
              <a:rPr lang="en-US"/>
              <a:t>Baltimore City Department of Planning</a:t>
            </a:r>
          </a:p>
        </p:txBody>
      </p:sp>
    </p:spTree>
    <p:extLst>
      <p:ext uri="{BB962C8B-B14F-4D97-AF65-F5344CB8AC3E}">
        <p14:creationId xmlns:p14="http://schemas.microsoft.com/office/powerpoint/2010/main" val="2573619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8749E-5122-4342-886A-C2B779D10829}"/>
              </a:ext>
            </a:extLst>
          </p:cNvPr>
          <p:cNvSpPr>
            <a:spLocks noGrp="1"/>
          </p:cNvSpPr>
          <p:nvPr>
            <p:ph type="title"/>
          </p:nvPr>
        </p:nvSpPr>
        <p:spPr/>
        <p:txBody>
          <a:bodyPr/>
          <a:lstStyle/>
          <a:p>
            <a:r>
              <a:rPr lang="en-US" dirty="0"/>
              <a:t>Department of Planning – audit status update</a:t>
            </a:r>
          </a:p>
        </p:txBody>
      </p:sp>
      <p:sp>
        <p:nvSpPr>
          <p:cNvPr id="3" name="Text Placeholder 2">
            <a:extLst>
              <a:ext uri="{FF2B5EF4-FFF2-40B4-BE49-F238E27FC236}">
                <a16:creationId xmlns:a16="http://schemas.microsoft.com/office/drawing/2014/main" id="{3297A905-D4A9-4067-8056-1E2BD2718094}"/>
              </a:ext>
            </a:extLst>
          </p:cNvPr>
          <p:cNvSpPr>
            <a:spLocks noGrp="1"/>
          </p:cNvSpPr>
          <p:nvPr>
            <p:ph type="body" sz="quarter" idx="13"/>
          </p:nvPr>
        </p:nvSpPr>
        <p:spPr>
          <a:xfrm>
            <a:off x="228600" y="285750"/>
            <a:ext cx="6057900" cy="1219200"/>
          </a:xfrm>
        </p:spPr>
        <p:txBody>
          <a:bodyPr>
            <a:normAutofit fontScale="70000" lnSpcReduction="20000"/>
          </a:bodyPr>
          <a:lstStyle/>
          <a:p>
            <a:endParaRPr lang="en-US" dirty="0"/>
          </a:p>
          <a:p>
            <a:endParaRPr lang="en-US" sz="1200" dirty="0">
              <a:solidFill>
                <a:schemeClr val="tx1"/>
              </a:solidFill>
            </a:endParaRPr>
          </a:p>
          <a:p>
            <a:pPr marL="0" indent="0"/>
            <a:r>
              <a:rPr lang="en-US" sz="2200" dirty="0">
                <a:solidFill>
                  <a:schemeClr val="tx1"/>
                </a:solidFill>
              </a:rPr>
              <a:t>Finding #1: Service 763 – Comprehensive Planning and Resource Management, Average Number of Days for Basic Permit Review – The incorrect calculation methodology and the data reliability controls impact the performance measure reporting.</a:t>
            </a:r>
            <a:endParaRPr lang="en-US" sz="2200" dirty="0">
              <a:solidFill>
                <a:prstClr val="black"/>
              </a:solidFill>
            </a:endParaRPr>
          </a:p>
          <a:p>
            <a:endParaRPr lang="en-US" dirty="0"/>
          </a:p>
        </p:txBody>
      </p:sp>
      <p:sp>
        <p:nvSpPr>
          <p:cNvPr id="4" name="Content Placeholder 3">
            <a:extLst>
              <a:ext uri="{FF2B5EF4-FFF2-40B4-BE49-F238E27FC236}">
                <a16:creationId xmlns:a16="http://schemas.microsoft.com/office/drawing/2014/main" id="{35316C0C-C51A-46C6-A918-78D0947C5D24}"/>
              </a:ext>
            </a:extLst>
          </p:cNvPr>
          <p:cNvSpPr>
            <a:spLocks noGrp="1"/>
          </p:cNvSpPr>
          <p:nvPr>
            <p:ph sz="quarter" idx="15"/>
          </p:nvPr>
        </p:nvSpPr>
        <p:spPr>
          <a:xfrm>
            <a:off x="157163" y="1733550"/>
            <a:ext cx="6057900" cy="2895599"/>
          </a:xfrm>
        </p:spPr>
        <p:txBody>
          <a:bodyPr>
            <a:normAutofit fontScale="92500" lnSpcReduction="20000"/>
          </a:bodyPr>
          <a:lstStyle/>
          <a:p>
            <a:pPr marL="342900" indent="-342900">
              <a:buFont typeface="Wingdings" panose="05000000000000000000" pitchFamily="2" charset="2"/>
              <a:buChar char="§"/>
            </a:pPr>
            <a:r>
              <a:rPr lang="en-US" sz="2000" b="1" dirty="0"/>
              <a:t>Recommendation:</a:t>
            </a:r>
            <a:r>
              <a:rPr lang="en-US" sz="2900" dirty="0"/>
              <a:t> </a:t>
            </a:r>
            <a:r>
              <a:rPr lang="en-US" sz="1800" dirty="0"/>
              <a:t>Establish and document a management or independent review of performance calculations in the Form to ensure accuracy and completion.</a:t>
            </a:r>
          </a:p>
          <a:p>
            <a:pPr marL="342900" indent="-342900">
              <a:buFont typeface="Wingdings" panose="05000000000000000000" pitchFamily="2" charset="2"/>
              <a:buChar char="§"/>
            </a:pPr>
            <a:endParaRPr lang="en-US" sz="1800" dirty="0"/>
          </a:p>
          <a:p>
            <a:pPr marL="342900" indent="-342900">
              <a:buFont typeface="Wingdings" panose="05000000000000000000" pitchFamily="2" charset="2"/>
              <a:buChar char="§"/>
            </a:pPr>
            <a:r>
              <a:rPr lang="en-US" sz="2000" b="1" dirty="0"/>
              <a:t>Status</a:t>
            </a:r>
            <a:r>
              <a:rPr lang="en-US" sz="2000" dirty="0"/>
              <a:t>: </a:t>
            </a:r>
            <a:r>
              <a:rPr lang="en-US" sz="1800" dirty="0"/>
              <a:t>The Director of Community Planning and Revitalization has documented the process for performance report calculations. The reports and calculations are done quarterly and independently reviewed by the Division Chief for the Policy and Data Analysis Division. </a:t>
            </a:r>
            <a:r>
              <a:rPr lang="en-US" sz="1800" dirty="0">
                <a:effectLst/>
                <a:ea typeface="Calibri" panose="020F0502020204030204" pitchFamily="34" charset="0"/>
                <a:cs typeface="Arial" panose="020B0604020202020204" pitchFamily="34" charset="0"/>
              </a:rPr>
              <a:t>This information has been added to the Performance Measure Validation Form.</a:t>
            </a:r>
            <a:endParaRPr lang="en-US" sz="1800" dirty="0"/>
          </a:p>
        </p:txBody>
      </p:sp>
      <p:sp>
        <p:nvSpPr>
          <p:cNvPr id="5" name="Slide Number Placeholder 4">
            <a:extLst>
              <a:ext uri="{FF2B5EF4-FFF2-40B4-BE49-F238E27FC236}">
                <a16:creationId xmlns:a16="http://schemas.microsoft.com/office/drawing/2014/main" id="{75B7E622-433C-4F1E-9D51-8EC1CDE91F0B}"/>
              </a:ext>
            </a:extLst>
          </p:cNvPr>
          <p:cNvSpPr>
            <a:spLocks noGrp="1"/>
          </p:cNvSpPr>
          <p:nvPr>
            <p:ph type="sldNum" sz="quarter" idx="16"/>
          </p:nvPr>
        </p:nvSpPr>
        <p:spPr/>
        <p:txBody>
          <a:bodyPr/>
          <a:lstStyle/>
          <a:p>
            <a:fld id="{F58F1651-C3CF-4321-91CE-B8C4AE9476A0}" type="slidenum">
              <a:rPr lang="en-US" smtClean="0"/>
              <a:pPr/>
              <a:t>7</a:t>
            </a:fld>
            <a:endParaRPr lang="en-US" dirty="0"/>
          </a:p>
        </p:txBody>
      </p:sp>
      <p:sp>
        <p:nvSpPr>
          <p:cNvPr id="6" name="Footer Placeholder 5">
            <a:extLst>
              <a:ext uri="{FF2B5EF4-FFF2-40B4-BE49-F238E27FC236}">
                <a16:creationId xmlns:a16="http://schemas.microsoft.com/office/drawing/2014/main" id="{4D7EE4B0-569E-4FC9-AD44-1609A5B7B841}"/>
              </a:ext>
            </a:extLst>
          </p:cNvPr>
          <p:cNvSpPr>
            <a:spLocks noGrp="1"/>
          </p:cNvSpPr>
          <p:nvPr>
            <p:ph type="ftr" sz="quarter" idx="17"/>
          </p:nvPr>
        </p:nvSpPr>
        <p:spPr/>
        <p:txBody>
          <a:bodyPr/>
          <a:lstStyle/>
          <a:p>
            <a:pPr>
              <a:defRPr/>
            </a:pPr>
            <a:r>
              <a:rPr lang="en-US"/>
              <a:t>Baltimore City Department of Planning</a:t>
            </a:r>
          </a:p>
        </p:txBody>
      </p:sp>
    </p:spTree>
    <p:extLst>
      <p:ext uri="{BB962C8B-B14F-4D97-AF65-F5344CB8AC3E}">
        <p14:creationId xmlns:p14="http://schemas.microsoft.com/office/powerpoint/2010/main" val="1284786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8749E-5122-4342-886A-C2B779D10829}"/>
              </a:ext>
            </a:extLst>
          </p:cNvPr>
          <p:cNvSpPr>
            <a:spLocks noGrp="1"/>
          </p:cNvSpPr>
          <p:nvPr>
            <p:ph type="title"/>
          </p:nvPr>
        </p:nvSpPr>
        <p:spPr/>
        <p:txBody>
          <a:bodyPr/>
          <a:lstStyle/>
          <a:p>
            <a:r>
              <a:rPr lang="en-US" dirty="0"/>
              <a:t>Department of Planning – audit status update</a:t>
            </a:r>
          </a:p>
        </p:txBody>
      </p:sp>
      <p:sp>
        <p:nvSpPr>
          <p:cNvPr id="3" name="Text Placeholder 2">
            <a:extLst>
              <a:ext uri="{FF2B5EF4-FFF2-40B4-BE49-F238E27FC236}">
                <a16:creationId xmlns:a16="http://schemas.microsoft.com/office/drawing/2014/main" id="{3297A905-D4A9-4067-8056-1E2BD2718094}"/>
              </a:ext>
            </a:extLst>
          </p:cNvPr>
          <p:cNvSpPr>
            <a:spLocks noGrp="1"/>
          </p:cNvSpPr>
          <p:nvPr>
            <p:ph type="body" sz="quarter" idx="13"/>
          </p:nvPr>
        </p:nvSpPr>
        <p:spPr>
          <a:xfrm>
            <a:off x="228600" y="285750"/>
            <a:ext cx="6057900" cy="1219200"/>
          </a:xfrm>
        </p:spPr>
        <p:txBody>
          <a:bodyPr>
            <a:normAutofit fontScale="70000" lnSpcReduction="20000"/>
          </a:bodyPr>
          <a:lstStyle/>
          <a:p>
            <a:endParaRPr lang="en-US" dirty="0"/>
          </a:p>
          <a:p>
            <a:endParaRPr lang="en-US" sz="1200" dirty="0">
              <a:solidFill>
                <a:schemeClr val="tx1"/>
              </a:solidFill>
            </a:endParaRPr>
          </a:p>
          <a:p>
            <a:pPr marL="0" indent="0"/>
            <a:r>
              <a:rPr lang="en-US" sz="2200" dirty="0">
                <a:solidFill>
                  <a:schemeClr val="tx1"/>
                </a:solidFill>
              </a:rPr>
              <a:t>Finding #1: Service 763 – Comprehensive Planning and Resource Management, Average Number of Days for Basic Permit Review – The incorrect calculation methodology and the data reliability controls impact the performance measure reporting.</a:t>
            </a:r>
            <a:endParaRPr lang="en-US" sz="2200" dirty="0">
              <a:solidFill>
                <a:prstClr val="black"/>
              </a:solidFill>
            </a:endParaRPr>
          </a:p>
          <a:p>
            <a:endParaRPr lang="en-US" dirty="0"/>
          </a:p>
        </p:txBody>
      </p:sp>
      <p:sp>
        <p:nvSpPr>
          <p:cNvPr id="4" name="Content Placeholder 3">
            <a:extLst>
              <a:ext uri="{FF2B5EF4-FFF2-40B4-BE49-F238E27FC236}">
                <a16:creationId xmlns:a16="http://schemas.microsoft.com/office/drawing/2014/main" id="{35316C0C-C51A-46C6-A918-78D0947C5D24}"/>
              </a:ext>
            </a:extLst>
          </p:cNvPr>
          <p:cNvSpPr>
            <a:spLocks noGrp="1"/>
          </p:cNvSpPr>
          <p:nvPr>
            <p:ph sz="quarter" idx="15"/>
          </p:nvPr>
        </p:nvSpPr>
        <p:spPr>
          <a:xfrm>
            <a:off x="157163" y="1733551"/>
            <a:ext cx="6057900" cy="2743200"/>
          </a:xfrm>
        </p:spPr>
        <p:txBody>
          <a:bodyPr>
            <a:normAutofit/>
          </a:bodyPr>
          <a:lstStyle/>
          <a:p>
            <a:pPr marL="171450" indent="-171450">
              <a:buFont typeface="Wingdings" panose="05000000000000000000" pitchFamily="2" charset="2"/>
              <a:buChar char="§"/>
            </a:pPr>
            <a:endParaRPr lang="en-US" sz="1500" dirty="0"/>
          </a:p>
          <a:p>
            <a:pPr marL="171450" indent="-171450">
              <a:buFont typeface="Wingdings" panose="05000000000000000000" pitchFamily="2" charset="2"/>
              <a:buChar char="§"/>
            </a:pPr>
            <a:r>
              <a:rPr lang="en-US" sz="1800" b="1" dirty="0"/>
              <a:t>Recommendation:</a:t>
            </a:r>
            <a:r>
              <a:rPr lang="en-US" sz="1700" dirty="0"/>
              <a:t> </a:t>
            </a:r>
            <a:r>
              <a:rPr lang="en-US" sz="1600" dirty="0"/>
              <a:t>Submit a service request to the DHCD to eliminate the ability to change approval dates within CCE. The date of decision should represent the date of approval.</a:t>
            </a:r>
          </a:p>
          <a:p>
            <a:pPr marL="0" indent="0"/>
            <a:endParaRPr lang="en-US" sz="1600" dirty="0"/>
          </a:p>
          <a:p>
            <a:pPr marL="171450" indent="-171450">
              <a:buFont typeface="Wingdings" panose="05000000000000000000" pitchFamily="2" charset="2"/>
              <a:buChar char="§"/>
            </a:pPr>
            <a:r>
              <a:rPr lang="en-US" sz="1800" b="1" dirty="0"/>
              <a:t>Status</a:t>
            </a:r>
            <a:r>
              <a:rPr lang="en-US" sz="1800" dirty="0"/>
              <a:t>:</a:t>
            </a:r>
            <a:r>
              <a:rPr lang="en-US" sz="3500" dirty="0"/>
              <a:t> </a:t>
            </a:r>
            <a:r>
              <a:rPr lang="en-US" sz="1600" dirty="0"/>
              <a:t>This is done.</a:t>
            </a:r>
          </a:p>
        </p:txBody>
      </p:sp>
      <p:sp>
        <p:nvSpPr>
          <p:cNvPr id="5" name="Slide Number Placeholder 4">
            <a:extLst>
              <a:ext uri="{FF2B5EF4-FFF2-40B4-BE49-F238E27FC236}">
                <a16:creationId xmlns:a16="http://schemas.microsoft.com/office/drawing/2014/main" id="{75B7E622-433C-4F1E-9D51-8EC1CDE91F0B}"/>
              </a:ext>
            </a:extLst>
          </p:cNvPr>
          <p:cNvSpPr>
            <a:spLocks noGrp="1"/>
          </p:cNvSpPr>
          <p:nvPr>
            <p:ph type="sldNum" sz="quarter" idx="16"/>
          </p:nvPr>
        </p:nvSpPr>
        <p:spPr/>
        <p:txBody>
          <a:bodyPr/>
          <a:lstStyle/>
          <a:p>
            <a:fld id="{F58F1651-C3CF-4321-91CE-B8C4AE9476A0}" type="slidenum">
              <a:rPr lang="en-US" smtClean="0"/>
              <a:pPr/>
              <a:t>8</a:t>
            </a:fld>
            <a:endParaRPr lang="en-US" dirty="0"/>
          </a:p>
        </p:txBody>
      </p:sp>
      <p:sp>
        <p:nvSpPr>
          <p:cNvPr id="6" name="Footer Placeholder 5">
            <a:extLst>
              <a:ext uri="{FF2B5EF4-FFF2-40B4-BE49-F238E27FC236}">
                <a16:creationId xmlns:a16="http://schemas.microsoft.com/office/drawing/2014/main" id="{4D7EE4B0-569E-4FC9-AD44-1609A5B7B841}"/>
              </a:ext>
            </a:extLst>
          </p:cNvPr>
          <p:cNvSpPr>
            <a:spLocks noGrp="1"/>
          </p:cNvSpPr>
          <p:nvPr>
            <p:ph type="ftr" sz="quarter" idx="17"/>
          </p:nvPr>
        </p:nvSpPr>
        <p:spPr/>
        <p:txBody>
          <a:bodyPr/>
          <a:lstStyle/>
          <a:p>
            <a:pPr>
              <a:defRPr/>
            </a:pPr>
            <a:r>
              <a:rPr lang="en-US"/>
              <a:t>Baltimore City Department of Planning</a:t>
            </a:r>
          </a:p>
        </p:txBody>
      </p:sp>
    </p:spTree>
    <p:extLst>
      <p:ext uri="{BB962C8B-B14F-4D97-AF65-F5344CB8AC3E}">
        <p14:creationId xmlns:p14="http://schemas.microsoft.com/office/powerpoint/2010/main" val="1787870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8749E-5122-4342-886A-C2B779D10829}"/>
              </a:ext>
            </a:extLst>
          </p:cNvPr>
          <p:cNvSpPr>
            <a:spLocks noGrp="1"/>
          </p:cNvSpPr>
          <p:nvPr>
            <p:ph type="title"/>
          </p:nvPr>
        </p:nvSpPr>
        <p:spPr/>
        <p:txBody>
          <a:bodyPr/>
          <a:lstStyle/>
          <a:p>
            <a:r>
              <a:rPr lang="en-US" dirty="0"/>
              <a:t>Department of Planning – audit status update</a:t>
            </a:r>
          </a:p>
        </p:txBody>
      </p:sp>
      <p:sp>
        <p:nvSpPr>
          <p:cNvPr id="3" name="Text Placeholder 2">
            <a:extLst>
              <a:ext uri="{FF2B5EF4-FFF2-40B4-BE49-F238E27FC236}">
                <a16:creationId xmlns:a16="http://schemas.microsoft.com/office/drawing/2014/main" id="{3297A905-D4A9-4067-8056-1E2BD2718094}"/>
              </a:ext>
            </a:extLst>
          </p:cNvPr>
          <p:cNvSpPr>
            <a:spLocks noGrp="1"/>
          </p:cNvSpPr>
          <p:nvPr>
            <p:ph type="body" sz="quarter" idx="13"/>
          </p:nvPr>
        </p:nvSpPr>
        <p:spPr>
          <a:xfrm>
            <a:off x="228600" y="285750"/>
            <a:ext cx="6057900" cy="1219200"/>
          </a:xfrm>
        </p:spPr>
        <p:txBody>
          <a:bodyPr>
            <a:normAutofit fontScale="70000" lnSpcReduction="20000"/>
          </a:bodyPr>
          <a:lstStyle/>
          <a:p>
            <a:endParaRPr lang="en-US" dirty="0"/>
          </a:p>
          <a:p>
            <a:endParaRPr lang="en-US" sz="1200" dirty="0">
              <a:solidFill>
                <a:schemeClr val="tx1"/>
              </a:solidFill>
            </a:endParaRPr>
          </a:p>
          <a:p>
            <a:pPr marL="0" indent="0"/>
            <a:r>
              <a:rPr lang="en-US" sz="2200" dirty="0">
                <a:solidFill>
                  <a:schemeClr val="tx1"/>
                </a:solidFill>
              </a:rPr>
              <a:t>Finding #1: Service 763 – Comprehensive Planning and Resource Management, Average Number of Days for Basic Permit Review – The incorrect calculation methodology and the data reliability controls impact the performance measure reporting.</a:t>
            </a:r>
            <a:endParaRPr lang="en-US" sz="2200" dirty="0">
              <a:solidFill>
                <a:prstClr val="black"/>
              </a:solidFill>
            </a:endParaRPr>
          </a:p>
          <a:p>
            <a:endParaRPr lang="en-US" dirty="0"/>
          </a:p>
        </p:txBody>
      </p:sp>
      <p:sp>
        <p:nvSpPr>
          <p:cNvPr id="4" name="Content Placeholder 3">
            <a:extLst>
              <a:ext uri="{FF2B5EF4-FFF2-40B4-BE49-F238E27FC236}">
                <a16:creationId xmlns:a16="http://schemas.microsoft.com/office/drawing/2014/main" id="{35316C0C-C51A-46C6-A918-78D0947C5D24}"/>
              </a:ext>
            </a:extLst>
          </p:cNvPr>
          <p:cNvSpPr>
            <a:spLocks noGrp="1"/>
          </p:cNvSpPr>
          <p:nvPr>
            <p:ph sz="quarter" idx="15"/>
          </p:nvPr>
        </p:nvSpPr>
        <p:spPr>
          <a:xfrm>
            <a:off x="157163" y="1733551"/>
            <a:ext cx="6057900" cy="2743200"/>
          </a:xfrm>
        </p:spPr>
        <p:txBody>
          <a:bodyPr>
            <a:normAutofit/>
          </a:bodyPr>
          <a:lstStyle/>
          <a:p>
            <a:pPr marL="171450" indent="-171450">
              <a:buFont typeface="Wingdings" panose="05000000000000000000" pitchFamily="2" charset="2"/>
              <a:buChar char="§"/>
            </a:pPr>
            <a:endParaRPr lang="en-US" sz="1500" dirty="0"/>
          </a:p>
          <a:p>
            <a:pPr marL="171450" indent="-171450">
              <a:buFont typeface="Wingdings" panose="05000000000000000000" pitchFamily="2" charset="2"/>
              <a:buChar char="§"/>
            </a:pPr>
            <a:r>
              <a:rPr lang="en-US" sz="1800" b="1" dirty="0"/>
              <a:t>Recommendation:</a:t>
            </a:r>
            <a:r>
              <a:rPr lang="en-US" sz="2900" dirty="0"/>
              <a:t> </a:t>
            </a:r>
            <a:r>
              <a:rPr lang="en-US" sz="1600" dirty="0"/>
              <a:t>Limit access to the spreadsheet by implementing password security.</a:t>
            </a:r>
          </a:p>
          <a:p>
            <a:pPr marL="0" indent="0"/>
            <a:endParaRPr lang="en-US" sz="1600" dirty="0"/>
          </a:p>
          <a:p>
            <a:pPr marL="171450" indent="-171450">
              <a:buFont typeface="Wingdings" panose="05000000000000000000" pitchFamily="2" charset="2"/>
              <a:buChar char="§"/>
            </a:pPr>
            <a:r>
              <a:rPr lang="en-US" sz="1800" b="1" dirty="0"/>
              <a:t>Status</a:t>
            </a:r>
            <a:r>
              <a:rPr lang="en-US" sz="1800" dirty="0"/>
              <a:t>:</a:t>
            </a:r>
            <a:r>
              <a:rPr lang="en-US" sz="3500" dirty="0"/>
              <a:t> </a:t>
            </a:r>
            <a:r>
              <a:rPr lang="en-US" sz="1600" dirty="0"/>
              <a:t>This is done.</a:t>
            </a:r>
          </a:p>
        </p:txBody>
      </p:sp>
      <p:sp>
        <p:nvSpPr>
          <p:cNvPr id="5" name="Slide Number Placeholder 4">
            <a:extLst>
              <a:ext uri="{FF2B5EF4-FFF2-40B4-BE49-F238E27FC236}">
                <a16:creationId xmlns:a16="http://schemas.microsoft.com/office/drawing/2014/main" id="{75B7E622-433C-4F1E-9D51-8EC1CDE91F0B}"/>
              </a:ext>
            </a:extLst>
          </p:cNvPr>
          <p:cNvSpPr>
            <a:spLocks noGrp="1"/>
          </p:cNvSpPr>
          <p:nvPr>
            <p:ph type="sldNum" sz="quarter" idx="16"/>
          </p:nvPr>
        </p:nvSpPr>
        <p:spPr/>
        <p:txBody>
          <a:bodyPr/>
          <a:lstStyle/>
          <a:p>
            <a:fld id="{F58F1651-C3CF-4321-91CE-B8C4AE9476A0}" type="slidenum">
              <a:rPr lang="en-US" smtClean="0"/>
              <a:pPr/>
              <a:t>9</a:t>
            </a:fld>
            <a:endParaRPr lang="en-US" dirty="0"/>
          </a:p>
        </p:txBody>
      </p:sp>
      <p:sp>
        <p:nvSpPr>
          <p:cNvPr id="6" name="Footer Placeholder 5">
            <a:extLst>
              <a:ext uri="{FF2B5EF4-FFF2-40B4-BE49-F238E27FC236}">
                <a16:creationId xmlns:a16="http://schemas.microsoft.com/office/drawing/2014/main" id="{4D7EE4B0-569E-4FC9-AD44-1609A5B7B841}"/>
              </a:ext>
            </a:extLst>
          </p:cNvPr>
          <p:cNvSpPr>
            <a:spLocks noGrp="1"/>
          </p:cNvSpPr>
          <p:nvPr>
            <p:ph type="ftr" sz="quarter" idx="17"/>
          </p:nvPr>
        </p:nvSpPr>
        <p:spPr/>
        <p:txBody>
          <a:bodyPr/>
          <a:lstStyle/>
          <a:p>
            <a:pPr>
              <a:defRPr/>
            </a:pPr>
            <a:r>
              <a:rPr lang="en-US"/>
              <a:t>Baltimore City Department of Planning</a:t>
            </a:r>
          </a:p>
        </p:txBody>
      </p:sp>
    </p:spTree>
    <p:extLst>
      <p:ext uri="{BB962C8B-B14F-4D97-AF65-F5344CB8AC3E}">
        <p14:creationId xmlns:p14="http://schemas.microsoft.com/office/powerpoint/2010/main" val="692242398"/>
      </p:ext>
    </p:extLst>
  </p:cSld>
  <p:clrMapOvr>
    <a:masterClrMapping/>
  </p:clrMapOvr>
</p:sld>
</file>

<file path=ppt/theme/theme1.xml><?xml version="1.0" encoding="utf-8"?>
<a:theme xmlns:a="http://schemas.openxmlformats.org/drawingml/2006/main" name="PlanningPP5">
  <a:themeElements>
    <a:clrScheme name="City Planning Pallette">
      <a:dk1>
        <a:sysClr val="windowText" lastClr="000000"/>
      </a:dk1>
      <a:lt1>
        <a:sysClr val="window" lastClr="FFFFFF"/>
      </a:lt1>
      <a:dk2>
        <a:srgbClr val="1F497D"/>
      </a:dk2>
      <a:lt2>
        <a:srgbClr val="EEECE1"/>
      </a:lt2>
      <a:accent1>
        <a:srgbClr val="9F2840"/>
      </a:accent1>
      <a:accent2>
        <a:srgbClr val="005DAC"/>
      </a:accent2>
      <a:accent3>
        <a:srgbClr val="6C54A3"/>
      </a:accent3>
      <a:accent4>
        <a:srgbClr val="D06640"/>
      </a:accent4>
      <a:accent5>
        <a:srgbClr val="4EB748"/>
      </a:accent5>
      <a:accent6>
        <a:srgbClr val="FDB927"/>
      </a:accent6>
      <a:hlink>
        <a:srgbClr val="0000FF"/>
      </a:hlink>
      <a:folHlink>
        <a:srgbClr val="80008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54325D78681AB4DBB802807D6A8217D" ma:contentTypeVersion="13" ma:contentTypeDescription="Create a new document." ma:contentTypeScope="" ma:versionID="4e69342d8b9fd4fe6e79d0ec44d6b2fd">
  <xsd:schema xmlns:xsd="http://www.w3.org/2001/XMLSchema" xmlns:xs="http://www.w3.org/2001/XMLSchema" xmlns:p="http://schemas.microsoft.com/office/2006/metadata/properties" xmlns:ns3="c720eea7-41e7-4362-95f6-9276b147b633" xmlns:ns4="fae83aae-975e-40dd-ba0c-8e6b93d8c606" targetNamespace="http://schemas.microsoft.com/office/2006/metadata/properties" ma:root="true" ma:fieldsID="1b02c369ad862ce099f6b15e16e60630" ns3:_="" ns4:_="">
    <xsd:import namespace="c720eea7-41e7-4362-95f6-9276b147b633"/>
    <xsd:import namespace="fae83aae-975e-40dd-ba0c-8e6b93d8c60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CR"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20eea7-41e7-4362-95f6-9276b147b6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ae83aae-975e-40dd-ba0c-8e6b93d8c60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D5BDB6-E7AC-47BA-AB12-6945CA9BE901}">
  <ds:schemaRefs>
    <ds:schemaRef ds:uri="http://schemas.microsoft.com/sharepoint/v3/contenttype/forms"/>
  </ds:schemaRefs>
</ds:datastoreItem>
</file>

<file path=customXml/itemProps2.xml><?xml version="1.0" encoding="utf-8"?>
<ds:datastoreItem xmlns:ds="http://schemas.openxmlformats.org/officeDocument/2006/customXml" ds:itemID="{F0BAF27B-C089-4843-B15A-4944AAB63C5D}">
  <ds:schemaRef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schemas.microsoft.com/office/2006/documentManagement/types"/>
    <ds:schemaRef ds:uri="fae83aae-975e-40dd-ba0c-8e6b93d8c606"/>
    <ds:schemaRef ds:uri="http://purl.org/dc/dcmitype/"/>
    <ds:schemaRef ds:uri="http://www.w3.org/XML/1998/namespace"/>
    <ds:schemaRef ds:uri="http://purl.org/dc/terms/"/>
    <ds:schemaRef ds:uri="c720eea7-41e7-4362-95f6-9276b147b633"/>
  </ds:schemaRefs>
</ds:datastoreItem>
</file>

<file path=customXml/itemProps3.xml><?xml version="1.0" encoding="utf-8"?>
<ds:datastoreItem xmlns:ds="http://schemas.openxmlformats.org/officeDocument/2006/customXml" ds:itemID="{18436824-986F-4EF4-97F9-D6F1DC0E05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20eea7-41e7-4362-95f6-9276b147b633"/>
    <ds:schemaRef ds:uri="fae83aae-975e-40dd-ba0c-8e6b93d8c6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PlanningPP5</Template>
  <TotalTime>0</TotalTime>
  <Words>1308</Words>
  <Application>Microsoft Office PowerPoint</Application>
  <PresentationFormat>Custom</PresentationFormat>
  <Paragraphs>113</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ＭＳ Ｐゴシック</vt:lpstr>
      <vt:lpstr>ＭＳ Ｐゴシック</vt:lpstr>
      <vt:lpstr>Arial</vt:lpstr>
      <vt:lpstr>Calibri</vt:lpstr>
      <vt:lpstr>Century Gothic</vt:lpstr>
      <vt:lpstr>Trebuchet MS</vt:lpstr>
      <vt:lpstr>Wingdings</vt:lpstr>
      <vt:lpstr>PlanningPP5</vt:lpstr>
      <vt:lpstr>Presentation to the Board of estimates</vt:lpstr>
      <vt:lpstr>Department of Planning – audit status update</vt:lpstr>
      <vt:lpstr>Department of Planning – audit status update</vt:lpstr>
      <vt:lpstr>Department of Planning – audit status update</vt:lpstr>
      <vt:lpstr>Department of Planning – audit status update</vt:lpstr>
      <vt:lpstr>Department of Planning – audit status update</vt:lpstr>
      <vt:lpstr>Department of Planning – audit status update</vt:lpstr>
      <vt:lpstr>Department of Planning – audit status update</vt:lpstr>
      <vt:lpstr>Department of Planning – audit status update</vt:lpstr>
      <vt:lpstr>Department of Planning – audit status update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2017-03-01T20:03:15Z</dcterms:created>
  <dcterms:modified xsi:type="dcterms:W3CDTF">2021-12-23T14:32:02Z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0x010100354325D78681AB4DBB802807D6A8217D</vt:lpwstr>
  </property>
</Properties>
</file>